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62" r:id="rId6"/>
    <p:sldId id="268" r:id="rId7"/>
    <p:sldId id="263" r:id="rId8"/>
    <p:sldId id="273" r:id="rId9"/>
    <p:sldId id="269" r:id="rId10"/>
    <p:sldId id="281" r:id="rId11"/>
    <p:sldId id="264" r:id="rId12"/>
  </p:sldIdLst>
  <p:sldSz cx="9144000" cy="5143500" type="screen16x9"/>
  <p:notesSz cx="6858000" cy="9144000"/>
  <p:embeddedFontLst>
    <p:embeddedFont>
      <p:font typeface="Andika" panose="020B0604020202020204" charset="0"/>
      <p:regular r:id="rId14"/>
      <p:bold r:id="rId15"/>
      <p:italic r:id="rId16"/>
      <p:boldItalic r:id="rId17"/>
    </p:embeddedFont>
    <p:embeddedFont>
      <p:font typeface="Anton" pitchFamily="2" charset="0"/>
      <p:regular r:id="rId18"/>
    </p:embeddedFont>
    <p:embeddedFont>
      <p:font typeface="Grand Hotel" panose="020B0604020202020204" charset="0"/>
      <p:regular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82F947-865A-403B-BB31-C6C11315FE41}">
  <a:tblStyle styleId="{0082F947-865A-403B-BB31-C6C11315FE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db13e22b57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db13e22b57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" name="Google Shape;2391;gd933aedcbc_0_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2" name="Google Shape;2392;gd933aedcbc_0_7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d924d83865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d924d83865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d924d8386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d924d8386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db13e22b57_0_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db13e22b57_0_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d924d8386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d924d8386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d933aedcbc_0_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d933aedcbc_0_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d924d83865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d924d83865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gd933aedcbc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" name="Google Shape;1638;gd933aedcbc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d933aedcbc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d933aedcbc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0" y="-13"/>
            <a:ext cx="9143827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-696">
            <a:off x="2129625" y="1407653"/>
            <a:ext cx="4448400" cy="174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232">
            <a:off x="2133920" y="3148973"/>
            <a:ext cx="4439700" cy="5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251775" y="-48150"/>
            <a:ext cx="356100" cy="523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5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5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5"/>
          <p:cNvSpPr txBox="1">
            <a:spLocks noGrp="1"/>
          </p:cNvSpPr>
          <p:nvPr>
            <p:ph type="body" idx="1"/>
          </p:nvPr>
        </p:nvSpPr>
        <p:spPr>
          <a:xfrm>
            <a:off x="2248325" y="1882575"/>
            <a:ext cx="4647300" cy="21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7" name="Google Shape;357;p25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5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5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5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5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5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5"/>
          <p:cNvSpPr txBox="1">
            <a:spLocks noGrp="1"/>
          </p:cNvSpPr>
          <p:nvPr>
            <p:ph type="title"/>
          </p:nvPr>
        </p:nvSpPr>
        <p:spPr>
          <a:xfrm>
            <a:off x="2998925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3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9" name="Google Shape;479;p34"/>
          <p:cNvGrpSpPr/>
          <p:nvPr/>
        </p:nvGrpSpPr>
        <p:grpSpPr>
          <a:xfrm>
            <a:off x="2096377" y="1118525"/>
            <a:ext cx="4472281" cy="3677588"/>
            <a:chOff x="2096377" y="1118525"/>
            <a:chExt cx="4472281" cy="3677588"/>
          </a:xfrm>
        </p:grpSpPr>
        <p:sp>
          <p:nvSpPr>
            <p:cNvPr id="480" name="Google Shape;480;p34"/>
            <p:cNvSpPr/>
            <p:nvPr/>
          </p:nvSpPr>
          <p:spPr>
            <a:xfrm>
              <a:off x="2096377" y="1143006"/>
              <a:ext cx="4426057" cy="3653107"/>
            </a:xfrm>
            <a:custGeom>
              <a:avLst/>
              <a:gdLst/>
              <a:ahLst/>
              <a:cxnLst/>
              <a:rect l="l" t="t" r="r" b="b"/>
              <a:pathLst>
                <a:path w="47392" h="35181" extrusionOk="0">
                  <a:moveTo>
                    <a:pt x="5462" y="1193"/>
                  </a:moveTo>
                  <a:cubicBezTo>
                    <a:pt x="5581" y="1193"/>
                    <a:pt x="5653" y="1265"/>
                    <a:pt x="5653" y="1384"/>
                  </a:cubicBezTo>
                  <a:lnTo>
                    <a:pt x="5653" y="2195"/>
                  </a:lnTo>
                  <a:cubicBezTo>
                    <a:pt x="5653" y="2290"/>
                    <a:pt x="5581" y="2386"/>
                    <a:pt x="5462" y="2386"/>
                  </a:cubicBezTo>
                  <a:lnTo>
                    <a:pt x="1956" y="2386"/>
                  </a:lnTo>
                  <a:cubicBezTo>
                    <a:pt x="1861" y="2386"/>
                    <a:pt x="1789" y="2290"/>
                    <a:pt x="1789" y="2195"/>
                  </a:cubicBezTo>
                  <a:lnTo>
                    <a:pt x="1789" y="1384"/>
                  </a:lnTo>
                  <a:cubicBezTo>
                    <a:pt x="1789" y="1265"/>
                    <a:pt x="1861" y="1193"/>
                    <a:pt x="1956" y="1193"/>
                  </a:cubicBezTo>
                  <a:close/>
                  <a:moveTo>
                    <a:pt x="10542" y="1193"/>
                  </a:moveTo>
                  <a:cubicBezTo>
                    <a:pt x="10638" y="1193"/>
                    <a:pt x="10733" y="1265"/>
                    <a:pt x="10733" y="1384"/>
                  </a:cubicBezTo>
                  <a:lnTo>
                    <a:pt x="10733" y="2195"/>
                  </a:lnTo>
                  <a:cubicBezTo>
                    <a:pt x="10733" y="2290"/>
                    <a:pt x="10638" y="2386"/>
                    <a:pt x="10542" y="2386"/>
                  </a:cubicBezTo>
                  <a:lnTo>
                    <a:pt x="7036" y="2386"/>
                  </a:lnTo>
                  <a:cubicBezTo>
                    <a:pt x="6941" y="2386"/>
                    <a:pt x="6846" y="2290"/>
                    <a:pt x="6846" y="2195"/>
                  </a:cubicBezTo>
                  <a:lnTo>
                    <a:pt x="6846" y="1384"/>
                  </a:lnTo>
                  <a:cubicBezTo>
                    <a:pt x="6846" y="1265"/>
                    <a:pt x="6941" y="1193"/>
                    <a:pt x="7036" y="1193"/>
                  </a:cubicBezTo>
                  <a:close/>
                  <a:moveTo>
                    <a:pt x="15599" y="1193"/>
                  </a:moveTo>
                  <a:cubicBezTo>
                    <a:pt x="15718" y="1193"/>
                    <a:pt x="15789" y="1265"/>
                    <a:pt x="15789" y="1384"/>
                  </a:cubicBezTo>
                  <a:lnTo>
                    <a:pt x="15789" y="2195"/>
                  </a:lnTo>
                  <a:cubicBezTo>
                    <a:pt x="15789" y="2290"/>
                    <a:pt x="15718" y="2386"/>
                    <a:pt x="15599" y="2386"/>
                  </a:cubicBezTo>
                  <a:lnTo>
                    <a:pt x="12093" y="2386"/>
                  </a:lnTo>
                  <a:cubicBezTo>
                    <a:pt x="11997" y="2386"/>
                    <a:pt x="11926" y="2290"/>
                    <a:pt x="11926" y="2195"/>
                  </a:cubicBezTo>
                  <a:lnTo>
                    <a:pt x="11926" y="1384"/>
                  </a:lnTo>
                  <a:cubicBezTo>
                    <a:pt x="11926" y="1265"/>
                    <a:pt x="11997" y="1193"/>
                    <a:pt x="12093" y="1193"/>
                  </a:cubicBezTo>
                  <a:close/>
                  <a:moveTo>
                    <a:pt x="20679" y="1193"/>
                  </a:moveTo>
                  <a:cubicBezTo>
                    <a:pt x="20774" y="1193"/>
                    <a:pt x="20870" y="1265"/>
                    <a:pt x="20870" y="1384"/>
                  </a:cubicBezTo>
                  <a:lnTo>
                    <a:pt x="20870" y="2195"/>
                  </a:lnTo>
                  <a:cubicBezTo>
                    <a:pt x="20870" y="2290"/>
                    <a:pt x="20774" y="2386"/>
                    <a:pt x="20679" y="2386"/>
                  </a:cubicBezTo>
                  <a:lnTo>
                    <a:pt x="17173" y="2386"/>
                  </a:lnTo>
                  <a:cubicBezTo>
                    <a:pt x="17077" y="2386"/>
                    <a:pt x="16982" y="2290"/>
                    <a:pt x="16982" y="2195"/>
                  </a:cubicBezTo>
                  <a:lnTo>
                    <a:pt x="16982" y="1384"/>
                  </a:lnTo>
                  <a:cubicBezTo>
                    <a:pt x="16982" y="1265"/>
                    <a:pt x="17077" y="1193"/>
                    <a:pt x="17173" y="1193"/>
                  </a:cubicBezTo>
                  <a:close/>
                  <a:moveTo>
                    <a:pt x="25735" y="1193"/>
                  </a:moveTo>
                  <a:cubicBezTo>
                    <a:pt x="25854" y="1193"/>
                    <a:pt x="25926" y="1265"/>
                    <a:pt x="25926" y="1384"/>
                  </a:cubicBezTo>
                  <a:lnTo>
                    <a:pt x="25926" y="2195"/>
                  </a:lnTo>
                  <a:cubicBezTo>
                    <a:pt x="25926" y="2290"/>
                    <a:pt x="25854" y="2386"/>
                    <a:pt x="25735" y="2386"/>
                  </a:cubicBezTo>
                  <a:lnTo>
                    <a:pt x="22229" y="2386"/>
                  </a:lnTo>
                  <a:cubicBezTo>
                    <a:pt x="22134" y="2386"/>
                    <a:pt x="22062" y="2290"/>
                    <a:pt x="22062" y="2195"/>
                  </a:cubicBezTo>
                  <a:lnTo>
                    <a:pt x="22062" y="1384"/>
                  </a:lnTo>
                  <a:cubicBezTo>
                    <a:pt x="22062" y="1265"/>
                    <a:pt x="22134" y="1193"/>
                    <a:pt x="22229" y="1193"/>
                  </a:cubicBezTo>
                  <a:close/>
                  <a:moveTo>
                    <a:pt x="30815" y="1193"/>
                  </a:moveTo>
                  <a:cubicBezTo>
                    <a:pt x="30911" y="1193"/>
                    <a:pt x="31006" y="1265"/>
                    <a:pt x="31006" y="1384"/>
                  </a:cubicBezTo>
                  <a:lnTo>
                    <a:pt x="31006" y="2195"/>
                  </a:lnTo>
                  <a:cubicBezTo>
                    <a:pt x="31006" y="2290"/>
                    <a:pt x="30911" y="2386"/>
                    <a:pt x="30815" y="2386"/>
                  </a:cubicBezTo>
                  <a:lnTo>
                    <a:pt x="27309" y="2386"/>
                  </a:lnTo>
                  <a:cubicBezTo>
                    <a:pt x="27214" y="2386"/>
                    <a:pt x="27118" y="2290"/>
                    <a:pt x="27118" y="2195"/>
                  </a:cubicBezTo>
                  <a:lnTo>
                    <a:pt x="27118" y="1384"/>
                  </a:lnTo>
                  <a:cubicBezTo>
                    <a:pt x="27118" y="1265"/>
                    <a:pt x="27214" y="1193"/>
                    <a:pt x="27309" y="1193"/>
                  </a:cubicBezTo>
                  <a:close/>
                  <a:moveTo>
                    <a:pt x="36182" y="1193"/>
                  </a:moveTo>
                  <a:cubicBezTo>
                    <a:pt x="36277" y="1193"/>
                    <a:pt x="36372" y="1265"/>
                    <a:pt x="36372" y="1384"/>
                  </a:cubicBezTo>
                  <a:lnTo>
                    <a:pt x="36372" y="2195"/>
                  </a:lnTo>
                  <a:cubicBezTo>
                    <a:pt x="36372" y="2290"/>
                    <a:pt x="36277" y="2386"/>
                    <a:pt x="36182" y="2386"/>
                  </a:cubicBezTo>
                  <a:lnTo>
                    <a:pt x="32676" y="2386"/>
                  </a:lnTo>
                  <a:cubicBezTo>
                    <a:pt x="32580" y="2386"/>
                    <a:pt x="32485" y="2290"/>
                    <a:pt x="32485" y="2195"/>
                  </a:cubicBezTo>
                  <a:lnTo>
                    <a:pt x="32485" y="1384"/>
                  </a:lnTo>
                  <a:cubicBezTo>
                    <a:pt x="32485" y="1265"/>
                    <a:pt x="32580" y="1193"/>
                    <a:pt x="32676" y="1193"/>
                  </a:cubicBezTo>
                  <a:close/>
                  <a:moveTo>
                    <a:pt x="41238" y="1193"/>
                  </a:moveTo>
                  <a:cubicBezTo>
                    <a:pt x="41357" y="1193"/>
                    <a:pt x="41429" y="1265"/>
                    <a:pt x="41429" y="1384"/>
                  </a:cubicBezTo>
                  <a:lnTo>
                    <a:pt x="41429" y="2195"/>
                  </a:lnTo>
                  <a:cubicBezTo>
                    <a:pt x="41429" y="2290"/>
                    <a:pt x="41357" y="2386"/>
                    <a:pt x="41238" y="2386"/>
                  </a:cubicBezTo>
                  <a:lnTo>
                    <a:pt x="37732" y="2386"/>
                  </a:lnTo>
                  <a:cubicBezTo>
                    <a:pt x="37636" y="2386"/>
                    <a:pt x="37565" y="2290"/>
                    <a:pt x="37565" y="2195"/>
                  </a:cubicBezTo>
                  <a:lnTo>
                    <a:pt x="37565" y="1384"/>
                  </a:lnTo>
                  <a:cubicBezTo>
                    <a:pt x="37565" y="1265"/>
                    <a:pt x="37636" y="1193"/>
                    <a:pt x="37732" y="1193"/>
                  </a:cubicBezTo>
                  <a:close/>
                  <a:moveTo>
                    <a:pt x="46318" y="1193"/>
                  </a:moveTo>
                  <a:cubicBezTo>
                    <a:pt x="46413" y="1193"/>
                    <a:pt x="46509" y="1265"/>
                    <a:pt x="46509" y="1384"/>
                  </a:cubicBezTo>
                  <a:lnTo>
                    <a:pt x="46509" y="2195"/>
                  </a:lnTo>
                  <a:cubicBezTo>
                    <a:pt x="46509" y="2290"/>
                    <a:pt x="46413" y="2386"/>
                    <a:pt x="46318" y="2386"/>
                  </a:cubicBezTo>
                  <a:lnTo>
                    <a:pt x="42812" y="2386"/>
                  </a:lnTo>
                  <a:cubicBezTo>
                    <a:pt x="42717" y="2386"/>
                    <a:pt x="42621" y="2290"/>
                    <a:pt x="42621" y="2195"/>
                  </a:cubicBezTo>
                  <a:lnTo>
                    <a:pt x="42621" y="1384"/>
                  </a:lnTo>
                  <a:cubicBezTo>
                    <a:pt x="42621" y="1265"/>
                    <a:pt x="42717" y="1193"/>
                    <a:pt x="42812" y="1193"/>
                  </a:cubicBezTo>
                  <a:close/>
                  <a:moveTo>
                    <a:pt x="0" y="1"/>
                  </a:moveTo>
                  <a:lnTo>
                    <a:pt x="0" y="35180"/>
                  </a:lnTo>
                  <a:lnTo>
                    <a:pt x="47391" y="35180"/>
                  </a:lnTo>
                  <a:lnTo>
                    <a:pt x="473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42600" y="1118525"/>
              <a:ext cx="4426057" cy="3653107"/>
            </a:xfrm>
            <a:custGeom>
              <a:avLst/>
              <a:gdLst/>
              <a:ahLst/>
              <a:cxnLst/>
              <a:rect l="l" t="t" r="r" b="b"/>
              <a:pathLst>
                <a:path w="47392" h="35181" extrusionOk="0">
                  <a:moveTo>
                    <a:pt x="5462" y="1193"/>
                  </a:moveTo>
                  <a:cubicBezTo>
                    <a:pt x="5581" y="1193"/>
                    <a:pt x="5653" y="1265"/>
                    <a:pt x="5653" y="1384"/>
                  </a:cubicBezTo>
                  <a:lnTo>
                    <a:pt x="5653" y="2195"/>
                  </a:lnTo>
                  <a:cubicBezTo>
                    <a:pt x="5653" y="2290"/>
                    <a:pt x="5581" y="2386"/>
                    <a:pt x="5462" y="2386"/>
                  </a:cubicBezTo>
                  <a:lnTo>
                    <a:pt x="1956" y="2386"/>
                  </a:lnTo>
                  <a:cubicBezTo>
                    <a:pt x="1861" y="2386"/>
                    <a:pt x="1789" y="2290"/>
                    <a:pt x="1789" y="2195"/>
                  </a:cubicBezTo>
                  <a:lnTo>
                    <a:pt x="1789" y="1384"/>
                  </a:lnTo>
                  <a:cubicBezTo>
                    <a:pt x="1789" y="1265"/>
                    <a:pt x="1861" y="1193"/>
                    <a:pt x="1956" y="1193"/>
                  </a:cubicBezTo>
                  <a:close/>
                  <a:moveTo>
                    <a:pt x="10542" y="1193"/>
                  </a:moveTo>
                  <a:cubicBezTo>
                    <a:pt x="10638" y="1193"/>
                    <a:pt x="10733" y="1265"/>
                    <a:pt x="10733" y="1384"/>
                  </a:cubicBezTo>
                  <a:lnTo>
                    <a:pt x="10733" y="2195"/>
                  </a:lnTo>
                  <a:cubicBezTo>
                    <a:pt x="10733" y="2290"/>
                    <a:pt x="10638" y="2386"/>
                    <a:pt x="10542" y="2386"/>
                  </a:cubicBezTo>
                  <a:lnTo>
                    <a:pt x="7036" y="2386"/>
                  </a:lnTo>
                  <a:cubicBezTo>
                    <a:pt x="6941" y="2386"/>
                    <a:pt x="6846" y="2290"/>
                    <a:pt x="6846" y="2195"/>
                  </a:cubicBezTo>
                  <a:lnTo>
                    <a:pt x="6846" y="1384"/>
                  </a:lnTo>
                  <a:cubicBezTo>
                    <a:pt x="6846" y="1265"/>
                    <a:pt x="6941" y="1193"/>
                    <a:pt x="7036" y="1193"/>
                  </a:cubicBezTo>
                  <a:close/>
                  <a:moveTo>
                    <a:pt x="15599" y="1193"/>
                  </a:moveTo>
                  <a:cubicBezTo>
                    <a:pt x="15718" y="1193"/>
                    <a:pt x="15789" y="1265"/>
                    <a:pt x="15789" y="1384"/>
                  </a:cubicBezTo>
                  <a:lnTo>
                    <a:pt x="15789" y="2195"/>
                  </a:lnTo>
                  <a:cubicBezTo>
                    <a:pt x="15789" y="2290"/>
                    <a:pt x="15718" y="2386"/>
                    <a:pt x="15599" y="2386"/>
                  </a:cubicBezTo>
                  <a:lnTo>
                    <a:pt x="12093" y="2386"/>
                  </a:lnTo>
                  <a:cubicBezTo>
                    <a:pt x="11997" y="2386"/>
                    <a:pt x="11926" y="2290"/>
                    <a:pt x="11926" y="2195"/>
                  </a:cubicBezTo>
                  <a:lnTo>
                    <a:pt x="11926" y="1384"/>
                  </a:lnTo>
                  <a:cubicBezTo>
                    <a:pt x="11926" y="1265"/>
                    <a:pt x="11997" y="1193"/>
                    <a:pt x="12093" y="1193"/>
                  </a:cubicBezTo>
                  <a:close/>
                  <a:moveTo>
                    <a:pt x="20679" y="1193"/>
                  </a:moveTo>
                  <a:cubicBezTo>
                    <a:pt x="20774" y="1193"/>
                    <a:pt x="20870" y="1265"/>
                    <a:pt x="20870" y="1384"/>
                  </a:cubicBezTo>
                  <a:lnTo>
                    <a:pt x="20870" y="2195"/>
                  </a:lnTo>
                  <a:cubicBezTo>
                    <a:pt x="20870" y="2290"/>
                    <a:pt x="20774" y="2386"/>
                    <a:pt x="20679" y="2386"/>
                  </a:cubicBezTo>
                  <a:lnTo>
                    <a:pt x="17173" y="2386"/>
                  </a:lnTo>
                  <a:cubicBezTo>
                    <a:pt x="17077" y="2386"/>
                    <a:pt x="16982" y="2290"/>
                    <a:pt x="16982" y="2195"/>
                  </a:cubicBezTo>
                  <a:lnTo>
                    <a:pt x="16982" y="1384"/>
                  </a:lnTo>
                  <a:cubicBezTo>
                    <a:pt x="16982" y="1265"/>
                    <a:pt x="17077" y="1193"/>
                    <a:pt x="17173" y="1193"/>
                  </a:cubicBezTo>
                  <a:close/>
                  <a:moveTo>
                    <a:pt x="25735" y="1193"/>
                  </a:moveTo>
                  <a:cubicBezTo>
                    <a:pt x="25854" y="1193"/>
                    <a:pt x="25926" y="1265"/>
                    <a:pt x="25926" y="1384"/>
                  </a:cubicBezTo>
                  <a:lnTo>
                    <a:pt x="25926" y="2195"/>
                  </a:lnTo>
                  <a:cubicBezTo>
                    <a:pt x="25926" y="2290"/>
                    <a:pt x="25854" y="2386"/>
                    <a:pt x="25735" y="2386"/>
                  </a:cubicBezTo>
                  <a:lnTo>
                    <a:pt x="22229" y="2386"/>
                  </a:lnTo>
                  <a:cubicBezTo>
                    <a:pt x="22134" y="2386"/>
                    <a:pt x="22062" y="2290"/>
                    <a:pt x="22062" y="2195"/>
                  </a:cubicBezTo>
                  <a:lnTo>
                    <a:pt x="22062" y="1384"/>
                  </a:lnTo>
                  <a:cubicBezTo>
                    <a:pt x="22062" y="1265"/>
                    <a:pt x="22134" y="1193"/>
                    <a:pt x="22229" y="1193"/>
                  </a:cubicBezTo>
                  <a:close/>
                  <a:moveTo>
                    <a:pt x="30815" y="1193"/>
                  </a:moveTo>
                  <a:cubicBezTo>
                    <a:pt x="30911" y="1193"/>
                    <a:pt x="31006" y="1265"/>
                    <a:pt x="31006" y="1384"/>
                  </a:cubicBezTo>
                  <a:lnTo>
                    <a:pt x="31006" y="2195"/>
                  </a:lnTo>
                  <a:cubicBezTo>
                    <a:pt x="31006" y="2290"/>
                    <a:pt x="30911" y="2386"/>
                    <a:pt x="30815" y="2386"/>
                  </a:cubicBezTo>
                  <a:lnTo>
                    <a:pt x="27309" y="2386"/>
                  </a:lnTo>
                  <a:cubicBezTo>
                    <a:pt x="27214" y="2386"/>
                    <a:pt x="27118" y="2290"/>
                    <a:pt x="27118" y="2195"/>
                  </a:cubicBezTo>
                  <a:lnTo>
                    <a:pt x="27118" y="1384"/>
                  </a:lnTo>
                  <a:cubicBezTo>
                    <a:pt x="27118" y="1265"/>
                    <a:pt x="27214" y="1193"/>
                    <a:pt x="27309" y="1193"/>
                  </a:cubicBezTo>
                  <a:close/>
                  <a:moveTo>
                    <a:pt x="36182" y="1193"/>
                  </a:moveTo>
                  <a:cubicBezTo>
                    <a:pt x="36277" y="1193"/>
                    <a:pt x="36372" y="1265"/>
                    <a:pt x="36372" y="1384"/>
                  </a:cubicBezTo>
                  <a:lnTo>
                    <a:pt x="36372" y="2195"/>
                  </a:lnTo>
                  <a:cubicBezTo>
                    <a:pt x="36372" y="2290"/>
                    <a:pt x="36277" y="2386"/>
                    <a:pt x="36182" y="2386"/>
                  </a:cubicBezTo>
                  <a:lnTo>
                    <a:pt x="32676" y="2386"/>
                  </a:lnTo>
                  <a:cubicBezTo>
                    <a:pt x="32580" y="2386"/>
                    <a:pt x="32485" y="2290"/>
                    <a:pt x="32485" y="2195"/>
                  </a:cubicBezTo>
                  <a:lnTo>
                    <a:pt x="32485" y="1384"/>
                  </a:lnTo>
                  <a:cubicBezTo>
                    <a:pt x="32485" y="1265"/>
                    <a:pt x="32580" y="1193"/>
                    <a:pt x="32676" y="1193"/>
                  </a:cubicBezTo>
                  <a:close/>
                  <a:moveTo>
                    <a:pt x="41238" y="1193"/>
                  </a:moveTo>
                  <a:cubicBezTo>
                    <a:pt x="41357" y="1193"/>
                    <a:pt x="41429" y="1265"/>
                    <a:pt x="41429" y="1384"/>
                  </a:cubicBezTo>
                  <a:lnTo>
                    <a:pt x="41429" y="2195"/>
                  </a:lnTo>
                  <a:cubicBezTo>
                    <a:pt x="41429" y="2290"/>
                    <a:pt x="41357" y="2386"/>
                    <a:pt x="41238" y="2386"/>
                  </a:cubicBezTo>
                  <a:lnTo>
                    <a:pt x="37732" y="2386"/>
                  </a:lnTo>
                  <a:cubicBezTo>
                    <a:pt x="37636" y="2386"/>
                    <a:pt x="37565" y="2290"/>
                    <a:pt x="37565" y="2195"/>
                  </a:cubicBezTo>
                  <a:lnTo>
                    <a:pt x="37565" y="1384"/>
                  </a:lnTo>
                  <a:cubicBezTo>
                    <a:pt x="37565" y="1265"/>
                    <a:pt x="37636" y="1193"/>
                    <a:pt x="37732" y="1193"/>
                  </a:cubicBezTo>
                  <a:close/>
                  <a:moveTo>
                    <a:pt x="46318" y="1193"/>
                  </a:moveTo>
                  <a:cubicBezTo>
                    <a:pt x="46413" y="1193"/>
                    <a:pt x="46509" y="1265"/>
                    <a:pt x="46509" y="1384"/>
                  </a:cubicBezTo>
                  <a:lnTo>
                    <a:pt x="46509" y="2195"/>
                  </a:lnTo>
                  <a:cubicBezTo>
                    <a:pt x="46509" y="2290"/>
                    <a:pt x="46413" y="2386"/>
                    <a:pt x="46318" y="2386"/>
                  </a:cubicBezTo>
                  <a:lnTo>
                    <a:pt x="42812" y="2386"/>
                  </a:lnTo>
                  <a:cubicBezTo>
                    <a:pt x="42717" y="2386"/>
                    <a:pt x="42621" y="2290"/>
                    <a:pt x="42621" y="2195"/>
                  </a:cubicBezTo>
                  <a:lnTo>
                    <a:pt x="42621" y="1384"/>
                  </a:lnTo>
                  <a:cubicBezTo>
                    <a:pt x="42621" y="1265"/>
                    <a:pt x="42717" y="1193"/>
                    <a:pt x="42812" y="1193"/>
                  </a:cubicBezTo>
                  <a:close/>
                  <a:moveTo>
                    <a:pt x="0" y="1"/>
                  </a:moveTo>
                  <a:lnTo>
                    <a:pt x="0" y="35180"/>
                  </a:lnTo>
                  <a:lnTo>
                    <a:pt x="47391" y="35180"/>
                  </a:lnTo>
                  <a:lnTo>
                    <a:pt x="473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34"/>
          <p:cNvSpPr/>
          <p:nvPr/>
        </p:nvSpPr>
        <p:spPr>
          <a:xfrm>
            <a:off x="165875" y="405400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4"/>
          <p:cNvSpPr/>
          <p:nvPr/>
        </p:nvSpPr>
        <p:spPr>
          <a:xfrm>
            <a:off x="165875" y="1087983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4"/>
          <p:cNvSpPr/>
          <p:nvPr/>
        </p:nvSpPr>
        <p:spPr>
          <a:xfrm>
            <a:off x="165875" y="177054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4"/>
          <p:cNvSpPr/>
          <p:nvPr/>
        </p:nvSpPr>
        <p:spPr>
          <a:xfrm>
            <a:off x="165875" y="245312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4"/>
          <p:cNvSpPr/>
          <p:nvPr/>
        </p:nvSpPr>
        <p:spPr>
          <a:xfrm>
            <a:off x="165875" y="313570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4"/>
          <p:cNvSpPr/>
          <p:nvPr/>
        </p:nvSpPr>
        <p:spPr>
          <a:xfrm>
            <a:off x="165875" y="381219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4"/>
          <p:cNvSpPr/>
          <p:nvPr/>
        </p:nvSpPr>
        <p:spPr>
          <a:xfrm>
            <a:off x="165875" y="449477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4"/>
          <p:cNvSpPr/>
          <p:nvPr/>
        </p:nvSpPr>
        <p:spPr>
          <a:xfrm>
            <a:off x="8251775" y="0"/>
            <a:ext cx="356100" cy="5219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3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0800000" flipH="1"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35"/>
          <p:cNvSpPr/>
          <p:nvPr/>
        </p:nvSpPr>
        <p:spPr>
          <a:xfrm rot="10800000">
            <a:off x="8162447" y="-38904"/>
            <a:ext cx="1005490" cy="1125793"/>
          </a:xfrm>
          <a:custGeom>
            <a:avLst/>
            <a:gdLst/>
            <a:ahLst/>
            <a:cxnLst/>
            <a:rect l="l" t="t" r="r" b="b"/>
            <a:pathLst>
              <a:path w="13954" h="15623" extrusionOk="0">
                <a:moveTo>
                  <a:pt x="0" y="0"/>
                </a:moveTo>
                <a:lnTo>
                  <a:pt x="0" y="15622"/>
                </a:lnTo>
                <a:lnTo>
                  <a:pt x="13953" y="15622"/>
                </a:lnTo>
                <a:cubicBezTo>
                  <a:pt x="12848" y="15132"/>
                  <a:pt x="12176" y="13817"/>
                  <a:pt x="12415" y="12632"/>
                </a:cubicBezTo>
                <a:cubicBezTo>
                  <a:pt x="12558" y="11937"/>
                  <a:pt x="12968" y="11191"/>
                  <a:pt x="12621" y="10582"/>
                </a:cubicBezTo>
                <a:cubicBezTo>
                  <a:pt x="12377" y="10156"/>
                  <a:pt x="11873" y="10007"/>
                  <a:pt x="11364" y="10007"/>
                </a:cubicBezTo>
                <a:cubicBezTo>
                  <a:pt x="11194" y="10007"/>
                  <a:pt x="11022" y="10024"/>
                  <a:pt x="10861" y="10052"/>
                </a:cubicBezTo>
                <a:cubicBezTo>
                  <a:pt x="10385" y="10137"/>
                  <a:pt x="9897" y="10292"/>
                  <a:pt x="9417" y="10292"/>
                </a:cubicBezTo>
                <a:cubicBezTo>
                  <a:pt x="9254" y="10292"/>
                  <a:pt x="9091" y="10274"/>
                  <a:pt x="8930" y="10229"/>
                </a:cubicBezTo>
                <a:cubicBezTo>
                  <a:pt x="8605" y="10138"/>
                  <a:pt x="8321" y="9938"/>
                  <a:pt x="8121" y="9665"/>
                </a:cubicBezTo>
                <a:cubicBezTo>
                  <a:pt x="7985" y="9477"/>
                  <a:pt x="7871" y="9244"/>
                  <a:pt x="7649" y="9170"/>
                </a:cubicBezTo>
                <a:cubicBezTo>
                  <a:pt x="7594" y="9149"/>
                  <a:pt x="7539" y="9141"/>
                  <a:pt x="7484" y="9141"/>
                </a:cubicBezTo>
                <a:cubicBezTo>
                  <a:pt x="7289" y="9141"/>
                  <a:pt x="7088" y="9245"/>
                  <a:pt x="6897" y="9312"/>
                </a:cubicBezTo>
                <a:cubicBezTo>
                  <a:pt x="6818" y="9341"/>
                  <a:pt x="6728" y="9356"/>
                  <a:pt x="6640" y="9356"/>
                </a:cubicBezTo>
                <a:cubicBezTo>
                  <a:pt x="6450" y="9356"/>
                  <a:pt x="6270" y="9282"/>
                  <a:pt x="6231" y="9107"/>
                </a:cubicBezTo>
                <a:cubicBezTo>
                  <a:pt x="6185" y="8919"/>
                  <a:pt x="6350" y="8742"/>
                  <a:pt x="6521" y="8646"/>
                </a:cubicBezTo>
                <a:cubicBezTo>
                  <a:pt x="6692" y="8549"/>
                  <a:pt x="6891" y="8492"/>
                  <a:pt x="7022" y="8338"/>
                </a:cubicBezTo>
                <a:cubicBezTo>
                  <a:pt x="7216" y="8105"/>
                  <a:pt x="7142" y="7746"/>
                  <a:pt x="6994" y="7472"/>
                </a:cubicBezTo>
                <a:cubicBezTo>
                  <a:pt x="6846" y="7205"/>
                  <a:pt x="6629" y="6971"/>
                  <a:pt x="6544" y="6681"/>
                </a:cubicBezTo>
                <a:cubicBezTo>
                  <a:pt x="6498" y="6544"/>
                  <a:pt x="6481" y="6390"/>
                  <a:pt x="6384" y="6282"/>
                </a:cubicBezTo>
                <a:cubicBezTo>
                  <a:pt x="6219" y="6100"/>
                  <a:pt x="5912" y="6151"/>
                  <a:pt x="5712" y="6015"/>
                </a:cubicBezTo>
                <a:cubicBezTo>
                  <a:pt x="5445" y="5838"/>
                  <a:pt x="5462" y="5434"/>
                  <a:pt x="5251" y="5200"/>
                </a:cubicBezTo>
                <a:cubicBezTo>
                  <a:pt x="5131" y="5063"/>
                  <a:pt x="4955" y="5001"/>
                  <a:pt x="4795" y="4915"/>
                </a:cubicBezTo>
                <a:cubicBezTo>
                  <a:pt x="4408" y="4688"/>
                  <a:pt x="4152" y="4295"/>
                  <a:pt x="4101" y="3845"/>
                </a:cubicBezTo>
                <a:cubicBezTo>
                  <a:pt x="4072" y="3600"/>
                  <a:pt x="4101" y="3326"/>
                  <a:pt x="3952" y="3133"/>
                </a:cubicBezTo>
                <a:cubicBezTo>
                  <a:pt x="3850" y="3030"/>
                  <a:pt x="3725" y="2945"/>
                  <a:pt x="3588" y="2899"/>
                </a:cubicBezTo>
                <a:lnTo>
                  <a:pt x="2141" y="2256"/>
                </a:lnTo>
                <a:cubicBezTo>
                  <a:pt x="1885" y="2148"/>
                  <a:pt x="1623" y="2028"/>
                  <a:pt x="1418" y="1840"/>
                </a:cubicBezTo>
                <a:cubicBezTo>
                  <a:pt x="1299" y="1726"/>
                  <a:pt x="1190" y="1595"/>
                  <a:pt x="1093" y="1458"/>
                </a:cubicBezTo>
                <a:cubicBezTo>
                  <a:pt x="729" y="974"/>
                  <a:pt x="364" y="485"/>
                  <a:pt x="0" y="0"/>
                </a:cubicBezTo>
                <a:close/>
              </a:path>
            </a:pathLst>
          </a:custGeom>
          <a:solidFill>
            <a:srgbClr val="F8CD7D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5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5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5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5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5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5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5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5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5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952888" y="116747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 b="1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952888" y="2232250"/>
            <a:ext cx="3238200" cy="84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2952888" y="3074350"/>
            <a:ext cx="3238200" cy="9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4" name="Google Shape;34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0800000"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714175" y="1198150"/>
            <a:ext cx="7715700" cy="34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14175" y="535650"/>
            <a:ext cx="7715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47" name="Google Shape;47;p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1003850" y="909550"/>
            <a:ext cx="3165900" cy="17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1003850" y="3257400"/>
            <a:ext cx="3165900" cy="10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89" name="Google Shape;89;p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accent3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3"/>
          <p:cNvSpPr/>
          <p:nvPr/>
        </p:nvSpPr>
        <p:spPr>
          <a:xfrm>
            <a:off x="524836" y="24118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268050" y="1724600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1"/>
          </p:nvPr>
        </p:nvSpPr>
        <p:spPr>
          <a:xfrm>
            <a:off x="2155863" y="2178525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2"/>
          </p:nvPr>
        </p:nvSpPr>
        <p:spPr>
          <a:xfrm>
            <a:off x="2155875" y="1714425"/>
            <a:ext cx="2244300" cy="4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5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3"/>
          </p:nvPr>
        </p:nvSpPr>
        <p:spPr>
          <a:xfrm>
            <a:off x="2998950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268050" y="2905225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5"/>
          </p:nvPr>
        </p:nvSpPr>
        <p:spPr>
          <a:xfrm>
            <a:off x="2155863" y="3371200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6"/>
          </p:nvPr>
        </p:nvSpPr>
        <p:spPr>
          <a:xfrm>
            <a:off x="2155875" y="2907196"/>
            <a:ext cx="2244300" cy="4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5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769450" y="1724600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8"/>
          </p:nvPr>
        </p:nvSpPr>
        <p:spPr>
          <a:xfrm>
            <a:off x="5631650" y="2178525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4769450" y="2905225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000" b="1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3"/>
          </p:nvPr>
        </p:nvSpPr>
        <p:spPr>
          <a:xfrm>
            <a:off x="5631650" y="3369550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subTitle" idx="14"/>
          </p:nvPr>
        </p:nvSpPr>
        <p:spPr>
          <a:xfrm>
            <a:off x="5631645" y="2904210"/>
            <a:ext cx="2244300" cy="4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5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15"/>
          </p:nvPr>
        </p:nvSpPr>
        <p:spPr>
          <a:xfrm>
            <a:off x="5631645" y="1714425"/>
            <a:ext cx="2244300" cy="4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5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on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/>
          <p:nvPr/>
        </p:nvSpPr>
        <p:spPr>
          <a:xfrm>
            <a:off x="165875" y="405400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>
            <a:off x="165875" y="1087983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165875" y="177054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>
            <a:off x="165875" y="245312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>
            <a:off x="165875" y="313570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>
            <a:off x="165875" y="381219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>
            <a:off x="165875" y="449477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5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5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title" hasCustomPrompt="1"/>
          </p:nvPr>
        </p:nvSpPr>
        <p:spPr>
          <a:xfrm flipH="1">
            <a:off x="2505288" y="1895850"/>
            <a:ext cx="13077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15"/>
          <p:cNvSpPr txBox="1">
            <a:spLocks noGrp="1"/>
          </p:cNvSpPr>
          <p:nvPr>
            <p:ph type="title" idx="2"/>
          </p:nvPr>
        </p:nvSpPr>
        <p:spPr>
          <a:xfrm>
            <a:off x="3898525" y="1895850"/>
            <a:ext cx="27402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92" name="Google Shape;192;p1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0800000"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5"/>
          <p:cNvSpPr txBox="1">
            <a:spLocks noGrp="1"/>
          </p:cNvSpPr>
          <p:nvPr>
            <p:ph type="subTitle" idx="1"/>
          </p:nvPr>
        </p:nvSpPr>
        <p:spPr>
          <a:xfrm>
            <a:off x="3898525" y="2571750"/>
            <a:ext cx="27402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7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7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7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7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7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title"/>
          </p:nvPr>
        </p:nvSpPr>
        <p:spPr>
          <a:xfrm>
            <a:off x="2998950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>
            <a:off x="-12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0"/>
          <p:cNvSpPr/>
          <p:nvPr/>
        </p:nvSpPr>
        <p:spPr>
          <a:xfrm>
            <a:off x="531848" y="234173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0"/>
          <p:cNvSpPr/>
          <p:nvPr/>
        </p:nvSpPr>
        <p:spPr>
          <a:xfrm>
            <a:off x="579100" y="205225"/>
            <a:ext cx="8020500" cy="4739100"/>
          </a:xfrm>
          <a:prstGeom prst="roundRect">
            <a:avLst>
              <a:gd name="adj" fmla="val 20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1"/>
          </p:nvPr>
        </p:nvSpPr>
        <p:spPr>
          <a:xfrm>
            <a:off x="3406650" y="3175600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2"/>
          </p:nvPr>
        </p:nvSpPr>
        <p:spPr>
          <a:xfrm>
            <a:off x="5858599" y="3175605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3"/>
          </p:nvPr>
        </p:nvSpPr>
        <p:spPr>
          <a:xfrm>
            <a:off x="5858599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4"/>
          </p:nvPr>
        </p:nvSpPr>
        <p:spPr>
          <a:xfrm>
            <a:off x="954700" y="3175600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5"/>
          </p:nvPr>
        </p:nvSpPr>
        <p:spPr>
          <a:xfrm>
            <a:off x="954700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6"/>
          </p:nvPr>
        </p:nvSpPr>
        <p:spPr>
          <a:xfrm>
            <a:off x="3406650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500"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165888" y="4023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0"/>
          <p:cNvSpPr/>
          <p:nvPr/>
        </p:nvSpPr>
        <p:spPr>
          <a:xfrm>
            <a:off x="165888" y="108492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0"/>
          <p:cNvSpPr/>
          <p:nvPr/>
        </p:nvSpPr>
        <p:spPr>
          <a:xfrm>
            <a:off x="165888" y="176750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0"/>
          <p:cNvSpPr/>
          <p:nvPr/>
        </p:nvSpPr>
        <p:spPr>
          <a:xfrm>
            <a:off x="165888" y="245008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0"/>
          <p:cNvSpPr/>
          <p:nvPr/>
        </p:nvSpPr>
        <p:spPr>
          <a:xfrm>
            <a:off x="165888" y="3132671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0"/>
          <p:cNvSpPr/>
          <p:nvPr/>
        </p:nvSpPr>
        <p:spPr>
          <a:xfrm>
            <a:off x="165888" y="3815254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"/>
          <p:cNvSpPr/>
          <p:nvPr/>
        </p:nvSpPr>
        <p:spPr>
          <a:xfrm>
            <a:off x="165875" y="449783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title"/>
          </p:nvPr>
        </p:nvSpPr>
        <p:spPr>
          <a:xfrm>
            <a:off x="2471550" y="535650"/>
            <a:ext cx="42009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rand Hotel"/>
              <a:buNone/>
              <a:defRPr sz="2800">
                <a:solidFill>
                  <a:schemeClr val="dk1"/>
                </a:solidFill>
                <a:latin typeface="Grand Hotel"/>
                <a:ea typeface="Grand Hotel"/>
                <a:cs typeface="Grand Hotel"/>
                <a:sym typeface="Grand Hot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  <p:sldLayoutId id="2147483680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8"/>
          <p:cNvGrpSpPr/>
          <p:nvPr/>
        </p:nvGrpSpPr>
        <p:grpSpPr>
          <a:xfrm>
            <a:off x="2129626" y="967949"/>
            <a:ext cx="3598696" cy="3600234"/>
            <a:chOff x="3069613" y="998421"/>
            <a:chExt cx="2886809" cy="2888043"/>
          </a:xfrm>
        </p:grpSpPr>
        <p:sp>
          <p:nvSpPr>
            <p:cNvPr id="511" name="Google Shape;511;p38"/>
            <p:cNvSpPr/>
            <p:nvPr/>
          </p:nvSpPr>
          <p:spPr>
            <a:xfrm>
              <a:off x="3069612" y="998421"/>
              <a:ext cx="2886809" cy="2888043"/>
            </a:xfrm>
            <a:custGeom>
              <a:avLst/>
              <a:gdLst/>
              <a:ahLst/>
              <a:cxnLst/>
              <a:rect l="l" t="t" r="r" b="b"/>
              <a:pathLst>
                <a:path w="14045" h="14051" extrusionOk="0">
                  <a:moveTo>
                    <a:pt x="0" y="0"/>
                  </a:moveTo>
                  <a:lnTo>
                    <a:pt x="0" y="14050"/>
                  </a:lnTo>
                  <a:lnTo>
                    <a:pt x="14044" y="14050"/>
                  </a:lnTo>
                  <a:lnTo>
                    <a:pt x="140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2" name="Google Shape;512;p38"/>
            <p:cNvGrpSpPr/>
            <p:nvPr/>
          </p:nvGrpSpPr>
          <p:grpSpPr>
            <a:xfrm>
              <a:off x="3114009" y="1044051"/>
              <a:ext cx="2798031" cy="2797824"/>
              <a:chOff x="3114009" y="1044051"/>
              <a:chExt cx="2798031" cy="2797824"/>
            </a:xfrm>
          </p:grpSpPr>
          <p:sp>
            <p:nvSpPr>
              <p:cNvPr id="513" name="Google Shape;513;p38"/>
              <p:cNvSpPr/>
              <p:nvPr/>
            </p:nvSpPr>
            <p:spPr>
              <a:xfrm>
                <a:off x="3114009" y="2515520"/>
                <a:ext cx="1326555" cy="1326350"/>
              </a:xfrm>
              <a:custGeom>
                <a:avLst/>
                <a:gdLst/>
                <a:ahLst/>
                <a:cxnLst/>
                <a:rect l="l" t="t" r="r" b="b"/>
                <a:pathLst>
                  <a:path w="6454" h="6453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6037" y="6453"/>
                    </a:lnTo>
                    <a:lnTo>
                      <a:pt x="6453" y="64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8"/>
              <p:cNvSpPr/>
              <p:nvPr/>
            </p:nvSpPr>
            <p:spPr>
              <a:xfrm>
                <a:off x="3114009" y="2300113"/>
                <a:ext cx="1541961" cy="1541756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7501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7085" y="7501"/>
                    </a:lnTo>
                    <a:lnTo>
                      <a:pt x="7501" y="75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8"/>
              <p:cNvSpPr/>
              <p:nvPr/>
            </p:nvSpPr>
            <p:spPr>
              <a:xfrm>
                <a:off x="3114009" y="2084706"/>
                <a:ext cx="1757367" cy="1757161"/>
              </a:xfrm>
              <a:custGeom>
                <a:avLst/>
                <a:gdLst/>
                <a:ahLst/>
                <a:cxnLst/>
                <a:rect l="l" t="t" r="r" b="b"/>
                <a:pathLst>
                  <a:path w="8550" h="8549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8133" y="8549"/>
                    </a:lnTo>
                    <a:lnTo>
                      <a:pt x="8549" y="85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3114009" y="1437251"/>
                <a:ext cx="2404612" cy="2404612"/>
              </a:xfrm>
              <a:custGeom>
                <a:avLst/>
                <a:gdLst/>
                <a:ahLst/>
                <a:cxnLst/>
                <a:rect l="l" t="t" r="r" b="b"/>
                <a:pathLst>
                  <a:path w="11699" h="11699" extrusionOk="0">
                    <a:moveTo>
                      <a:pt x="1" y="1"/>
                    </a:moveTo>
                    <a:lnTo>
                      <a:pt x="1" y="417"/>
                    </a:lnTo>
                    <a:lnTo>
                      <a:pt x="11283" y="11699"/>
                    </a:lnTo>
                    <a:lnTo>
                      <a:pt x="11698" y="1169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8"/>
              <p:cNvSpPr/>
              <p:nvPr/>
            </p:nvSpPr>
            <p:spPr>
              <a:xfrm>
                <a:off x="3114009" y="1652658"/>
                <a:ext cx="2189207" cy="2189207"/>
              </a:xfrm>
              <a:custGeom>
                <a:avLst/>
                <a:gdLst/>
                <a:ahLst/>
                <a:cxnLst/>
                <a:rect l="l" t="t" r="r" b="b"/>
                <a:pathLst>
                  <a:path w="10651" h="10651" extrusionOk="0">
                    <a:moveTo>
                      <a:pt x="1" y="1"/>
                    </a:moveTo>
                    <a:lnTo>
                      <a:pt x="1" y="422"/>
                    </a:lnTo>
                    <a:lnTo>
                      <a:pt x="10229" y="10651"/>
                    </a:lnTo>
                    <a:lnTo>
                      <a:pt x="10651" y="10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8"/>
              <p:cNvSpPr/>
              <p:nvPr/>
            </p:nvSpPr>
            <p:spPr>
              <a:xfrm>
                <a:off x="3114009" y="1869299"/>
                <a:ext cx="1972567" cy="1972567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9597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9181" y="9597"/>
                    </a:lnTo>
                    <a:lnTo>
                      <a:pt x="9597" y="95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3114009" y="2730927"/>
                <a:ext cx="1111149" cy="1110944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5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4990" y="5405"/>
                    </a:lnTo>
                    <a:lnTo>
                      <a:pt x="5405" y="54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>
                <a:off x="3114009" y="1044051"/>
                <a:ext cx="2798016" cy="2797810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612" extrusionOk="0">
                    <a:moveTo>
                      <a:pt x="1" y="0"/>
                    </a:moveTo>
                    <a:lnTo>
                      <a:pt x="1" y="234"/>
                    </a:lnTo>
                    <a:lnTo>
                      <a:pt x="13379" y="13612"/>
                    </a:lnTo>
                    <a:lnTo>
                      <a:pt x="13612" y="13612"/>
                    </a:lnTo>
                    <a:lnTo>
                      <a:pt x="13612" y="13430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>
                <a:off x="5880182" y="1044051"/>
                <a:ext cx="31859" cy="3185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55" extrusionOk="0">
                    <a:moveTo>
                      <a:pt x="0" y="0"/>
                    </a:moveTo>
                    <a:lnTo>
                      <a:pt x="154" y="154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3114009" y="3378176"/>
                <a:ext cx="463698" cy="46369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2256" extrusionOk="0">
                    <a:moveTo>
                      <a:pt x="1" y="1"/>
                    </a:moveTo>
                    <a:lnTo>
                      <a:pt x="1" y="416"/>
                    </a:lnTo>
                    <a:lnTo>
                      <a:pt x="1840" y="2256"/>
                    </a:lnTo>
                    <a:lnTo>
                      <a:pt x="2256" y="225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>
                <a:off x="3114009" y="3593583"/>
                <a:ext cx="248292" cy="248292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1208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792" y="1208"/>
                    </a:lnTo>
                    <a:lnTo>
                      <a:pt x="1208" y="120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>
                <a:off x="3114009" y="2946334"/>
                <a:ext cx="895743" cy="895538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4357" extrusionOk="0">
                    <a:moveTo>
                      <a:pt x="1" y="0"/>
                    </a:moveTo>
                    <a:lnTo>
                      <a:pt x="1" y="421"/>
                    </a:lnTo>
                    <a:lnTo>
                      <a:pt x="3936" y="4357"/>
                    </a:lnTo>
                    <a:lnTo>
                      <a:pt x="4357" y="435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>
                <a:off x="3114009" y="3162769"/>
                <a:ext cx="679104" cy="679104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304" extrusionOk="0">
                    <a:moveTo>
                      <a:pt x="1" y="1"/>
                    </a:moveTo>
                    <a:lnTo>
                      <a:pt x="1" y="416"/>
                    </a:lnTo>
                    <a:lnTo>
                      <a:pt x="2888" y="3304"/>
                    </a:lnTo>
                    <a:lnTo>
                      <a:pt x="3304" y="33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>
                <a:off x="3496727" y="1044051"/>
                <a:ext cx="2415301" cy="2415095"/>
              </a:xfrm>
              <a:custGeom>
                <a:avLst/>
                <a:gdLst/>
                <a:ahLst/>
                <a:cxnLst/>
                <a:rect l="l" t="t" r="r" b="b"/>
                <a:pathLst>
                  <a:path w="11751" h="11750" extrusionOk="0">
                    <a:moveTo>
                      <a:pt x="1" y="0"/>
                    </a:moveTo>
                    <a:lnTo>
                      <a:pt x="11750" y="11749"/>
                    </a:lnTo>
                    <a:lnTo>
                      <a:pt x="11750" y="11334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>
                <a:off x="5017320" y="1044051"/>
                <a:ext cx="894716" cy="894510"/>
              </a:xfrm>
              <a:custGeom>
                <a:avLst/>
                <a:gdLst/>
                <a:ahLst/>
                <a:cxnLst/>
                <a:rect l="l" t="t" r="r" b="b"/>
                <a:pathLst>
                  <a:path w="4353" h="4352" extrusionOk="0">
                    <a:moveTo>
                      <a:pt x="1" y="0"/>
                    </a:moveTo>
                    <a:lnTo>
                      <a:pt x="4352" y="4351"/>
                    </a:lnTo>
                    <a:lnTo>
                      <a:pt x="4352" y="3936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>
                <a:off x="5232727" y="1044051"/>
                <a:ext cx="679310" cy="679104"/>
              </a:xfrm>
              <a:custGeom>
                <a:avLst/>
                <a:gdLst/>
                <a:ahLst/>
                <a:cxnLst/>
                <a:rect l="l" t="t" r="r" b="b"/>
                <a:pathLst>
                  <a:path w="3305" h="3304" extrusionOk="0">
                    <a:moveTo>
                      <a:pt x="1" y="0"/>
                    </a:moveTo>
                    <a:lnTo>
                      <a:pt x="3304" y="3304"/>
                    </a:lnTo>
                    <a:lnTo>
                      <a:pt x="3304" y="2888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>
                <a:off x="4802119" y="1044051"/>
                <a:ext cx="1109916" cy="1109916"/>
              </a:xfrm>
              <a:custGeom>
                <a:avLst/>
                <a:gdLst/>
                <a:ahLst/>
                <a:cxnLst/>
                <a:rect l="l" t="t" r="r" b="b"/>
                <a:pathLst>
                  <a:path w="5400" h="5400" extrusionOk="0">
                    <a:moveTo>
                      <a:pt x="0" y="0"/>
                    </a:moveTo>
                    <a:lnTo>
                      <a:pt x="5399" y="5399"/>
                    </a:lnTo>
                    <a:lnTo>
                      <a:pt x="5399" y="4984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>
                <a:off x="5664775" y="1044051"/>
                <a:ext cx="247265" cy="248292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208" extrusionOk="0">
                    <a:moveTo>
                      <a:pt x="0" y="0"/>
                    </a:moveTo>
                    <a:lnTo>
                      <a:pt x="1202" y="1208"/>
                    </a:lnTo>
                    <a:lnTo>
                      <a:pt x="1202" y="786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>
                <a:off x="4586711" y="1044051"/>
                <a:ext cx="1325322" cy="1325322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6448" extrusionOk="0">
                    <a:moveTo>
                      <a:pt x="0" y="0"/>
                    </a:moveTo>
                    <a:lnTo>
                      <a:pt x="6447" y="6447"/>
                    </a:lnTo>
                    <a:lnTo>
                      <a:pt x="6447" y="603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8"/>
              <p:cNvSpPr/>
              <p:nvPr/>
            </p:nvSpPr>
            <p:spPr>
              <a:xfrm>
                <a:off x="5448134" y="1044051"/>
                <a:ext cx="463904" cy="463698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256" extrusionOk="0">
                    <a:moveTo>
                      <a:pt x="1" y="0"/>
                    </a:moveTo>
                    <a:lnTo>
                      <a:pt x="2256" y="2256"/>
                    </a:lnTo>
                    <a:lnTo>
                      <a:pt x="2256" y="1840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>
                <a:off x="4144181" y="1044051"/>
                <a:ext cx="1767850" cy="1767850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601" extrusionOk="0">
                    <a:moveTo>
                      <a:pt x="0" y="0"/>
                    </a:moveTo>
                    <a:lnTo>
                      <a:pt x="8600" y="8600"/>
                    </a:lnTo>
                    <a:lnTo>
                      <a:pt x="8600" y="8184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>
                <a:off x="4370071" y="1044051"/>
                <a:ext cx="1541961" cy="1541756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7501" extrusionOk="0">
                    <a:moveTo>
                      <a:pt x="0" y="0"/>
                    </a:moveTo>
                    <a:lnTo>
                      <a:pt x="7501" y="7501"/>
                    </a:lnTo>
                    <a:lnTo>
                      <a:pt x="7501" y="7079"/>
                    </a:lnTo>
                    <a:lnTo>
                      <a:pt x="4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>
                <a:off x="3281320" y="1044051"/>
                <a:ext cx="2630706" cy="2630501"/>
              </a:xfrm>
              <a:custGeom>
                <a:avLst/>
                <a:gdLst/>
                <a:ahLst/>
                <a:cxnLst/>
                <a:rect l="l" t="t" r="r" b="b"/>
                <a:pathLst>
                  <a:path w="12799" h="12798" extrusionOk="0">
                    <a:moveTo>
                      <a:pt x="1" y="0"/>
                    </a:moveTo>
                    <a:lnTo>
                      <a:pt x="12798" y="12797"/>
                    </a:lnTo>
                    <a:lnTo>
                      <a:pt x="12798" y="12382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>
                <a:off x="3712134" y="1044051"/>
                <a:ext cx="2199895" cy="2199689"/>
              </a:xfrm>
              <a:custGeom>
                <a:avLst/>
                <a:gdLst/>
                <a:ahLst/>
                <a:cxnLst/>
                <a:rect l="l" t="t" r="r" b="b"/>
                <a:pathLst>
                  <a:path w="10703" h="10702" extrusionOk="0">
                    <a:moveTo>
                      <a:pt x="1" y="0"/>
                    </a:moveTo>
                    <a:lnTo>
                      <a:pt x="10702" y="10702"/>
                    </a:lnTo>
                    <a:lnTo>
                      <a:pt x="10702" y="10286"/>
                    </a:lnTo>
                    <a:lnTo>
                      <a:pt x="4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>
                <a:off x="3114009" y="1222050"/>
                <a:ext cx="2620018" cy="2619813"/>
              </a:xfrm>
              <a:custGeom>
                <a:avLst/>
                <a:gdLst/>
                <a:ahLst/>
                <a:cxnLst/>
                <a:rect l="l" t="t" r="r" b="b"/>
                <a:pathLst>
                  <a:path w="12747" h="12746" extrusionOk="0">
                    <a:moveTo>
                      <a:pt x="1" y="0"/>
                    </a:moveTo>
                    <a:lnTo>
                      <a:pt x="1" y="416"/>
                    </a:lnTo>
                    <a:lnTo>
                      <a:pt x="12331" y="12746"/>
                    </a:lnTo>
                    <a:lnTo>
                      <a:pt x="12746" y="1274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>
                <a:off x="3928774" y="1044051"/>
                <a:ext cx="1983255" cy="1983050"/>
              </a:xfrm>
              <a:custGeom>
                <a:avLst/>
                <a:gdLst/>
                <a:ahLst/>
                <a:cxnLst/>
                <a:rect l="l" t="t" r="r" b="b"/>
                <a:pathLst>
                  <a:path w="9649" h="9648" extrusionOk="0">
                    <a:moveTo>
                      <a:pt x="0" y="0"/>
                    </a:moveTo>
                    <a:lnTo>
                      <a:pt x="9648" y="9648"/>
                    </a:lnTo>
                    <a:lnTo>
                      <a:pt x="9648" y="923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" name="Google Shape;539;p38"/>
            <p:cNvSpPr/>
            <p:nvPr/>
          </p:nvSpPr>
          <p:spPr>
            <a:xfrm>
              <a:off x="3376280" y="1306321"/>
              <a:ext cx="2273478" cy="2273478"/>
            </a:xfrm>
            <a:custGeom>
              <a:avLst/>
              <a:gdLst/>
              <a:ahLst/>
              <a:cxnLst/>
              <a:rect l="l" t="t" r="r" b="b"/>
              <a:pathLst>
                <a:path w="11061" h="11061" extrusionOk="0">
                  <a:moveTo>
                    <a:pt x="0" y="0"/>
                  </a:moveTo>
                  <a:lnTo>
                    <a:pt x="0" y="11060"/>
                  </a:lnTo>
                  <a:lnTo>
                    <a:pt x="11060" y="11060"/>
                  </a:lnTo>
                  <a:lnTo>
                    <a:pt x="110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3454591" y="1384633"/>
              <a:ext cx="2116651" cy="2116651"/>
            </a:xfrm>
            <a:custGeom>
              <a:avLst/>
              <a:gdLst/>
              <a:ahLst/>
              <a:cxnLst/>
              <a:rect l="l" t="t" r="r" b="b"/>
              <a:pathLst>
                <a:path w="10298" h="10298" extrusionOk="0">
                  <a:moveTo>
                    <a:pt x="1" y="1"/>
                  </a:moveTo>
                  <a:lnTo>
                    <a:pt x="1" y="10298"/>
                  </a:lnTo>
                  <a:lnTo>
                    <a:pt x="10298" y="10298"/>
                  </a:lnTo>
                  <a:lnTo>
                    <a:pt x="10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38"/>
          <p:cNvGrpSpPr/>
          <p:nvPr/>
        </p:nvGrpSpPr>
        <p:grpSpPr>
          <a:xfrm>
            <a:off x="1081361" y="535677"/>
            <a:ext cx="6475486" cy="4149481"/>
            <a:chOff x="1081361" y="535677"/>
            <a:chExt cx="6475486" cy="4149481"/>
          </a:xfrm>
        </p:grpSpPr>
        <p:grpSp>
          <p:nvGrpSpPr>
            <p:cNvPr id="542" name="Google Shape;542;p38"/>
            <p:cNvGrpSpPr/>
            <p:nvPr/>
          </p:nvGrpSpPr>
          <p:grpSpPr>
            <a:xfrm>
              <a:off x="1081361" y="613018"/>
              <a:ext cx="6475412" cy="4072140"/>
              <a:chOff x="3000303" y="998421"/>
              <a:chExt cx="2911737" cy="2888043"/>
            </a:xfrm>
          </p:grpSpPr>
          <p:sp>
            <p:nvSpPr>
              <p:cNvPr id="543" name="Google Shape;543;p38"/>
              <p:cNvSpPr/>
              <p:nvPr/>
            </p:nvSpPr>
            <p:spPr>
              <a:xfrm>
                <a:off x="3000303" y="998421"/>
                <a:ext cx="2886809" cy="2888043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14051" extrusionOk="0">
                    <a:moveTo>
                      <a:pt x="0" y="0"/>
                    </a:moveTo>
                    <a:lnTo>
                      <a:pt x="0" y="14050"/>
                    </a:lnTo>
                    <a:lnTo>
                      <a:pt x="14044" y="14050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4" name="Google Shape;544;p38"/>
              <p:cNvGrpSpPr/>
              <p:nvPr/>
            </p:nvGrpSpPr>
            <p:grpSpPr>
              <a:xfrm>
                <a:off x="3114009" y="1044051"/>
                <a:ext cx="2798031" cy="2797824"/>
                <a:chOff x="3114009" y="1044051"/>
                <a:chExt cx="2798031" cy="2797824"/>
              </a:xfrm>
            </p:grpSpPr>
            <p:sp>
              <p:nvSpPr>
                <p:cNvPr id="545" name="Google Shape;545;p38"/>
                <p:cNvSpPr/>
                <p:nvPr/>
              </p:nvSpPr>
              <p:spPr>
                <a:xfrm>
                  <a:off x="3114009" y="2515520"/>
                  <a:ext cx="1326555" cy="13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4" h="6453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6037" y="6453"/>
                      </a:lnTo>
                      <a:lnTo>
                        <a:pt x="6453" y="64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38"/>
                <p:cNvSpPr/>
                <p:nvPr/>
              </p:nvSpPr>
              <p:spPr>
                <a:xfrm>
                  <a:off x="3114009" y="2300113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085" y="7501"/>
                      </a:lnTo>
                      <a:lnTo>
                        <a:pt x="7501" y="750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38"/>
                <p:cNvSpPr/>
                <p:nvPr/>
              </p:nvSpPr>
              <p:spPr>
                <a:xfrm>
                  <a:off x="3114009" y="2084706"/>
                  <a:ext cx="1757367" cy="1757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549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8133" y="8549"/>
                      </a:lnTo>
                      <a:lnTo>
                        <a:pt x="8549" y="854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38"/>
                <p:cNvSpPr/>
                <p:nvPr/>
              </p:nvSpPr>
              <p:spPr>
                <a:xfrm>
                  <a:off x="3114009" y="1437251"/>
                  <a:ext cx="2404612" cy="240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9" h="11699" extrusionOk="0">
                      <a:moveTo>
                        <a:pt x="1" y="1"/>
                      </a:moveTo>
                      <a:lnTo>
                        <a:pt x="1" y="417"/>
                      </a:lnTo>
                      <a:lnTo>
                        <a:pt x="11283" y="11699"/>
                      </a:lnTo>
                      <a:lnTo>
                        <a:pt x="11698" y="1169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38"/>
                <p:cNvSpPr/>
                <p:nvPr/>
              </p:nvSpPr>
              <p:spPr>
                <a:xfrm>
                  <a:off x="3114009" y="1652658"/>
                  <a:ext cx="2189207" cy="2189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1" h="10651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0229" y="10651"/>
                      </a:lnTo>
                      <a:lnTo>
                        <a:pt x="10651" y="1065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38"/>
                <p:cNvSpPr/>
                <p:nvPr/>
              </p:nvSpPr>
              <p:spPr>
                <a:xfrm>
                  <a:off x="3114009" y="1869299"/>
                  <a:ext cx="1972567" cy="197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7" h="9597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9181" y="9597"/>
                      </a:lnTo>
                      <a:lnTo>
                        <a:pt x="9597" y="95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38"/>
                <p:cNvSpPr/>
                <p:nvPr/>
              </p:nvSpPr>
              <p:spPr>
                <a:xfrm>
                  <a:off x="3114009" y="2730927"/>
                  <a:ext cx="1111149" cy="1110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6" h="5405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4990" y="5405"/>
                      </a:lnTo>
                      <a:lnTo>
                        <a:pt x="5405" y="54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38"/>
                <p:cNvSpPr/>
                <p:nvPr/>
              </p:nvSpPr>
              <p:spPr>
                <a:xfrm>
                  <a:off x="3114009" y="1044051"/>
                  <a:ext cx="2798016" cy="2797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612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13379" y="13612"/>
                      </a:lnTo>
                      <a:lnTo>
                        <a:pt x="13612" y="13612"/>
                      </a:lnTo>
                      <a:lnTo>
                        <a:pt x="13612" y="13430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38"/>
                <p:cNvSpPr/>
                <p:nvPr/>
              </p:nvSpPr>
              <p:spPr>
                <a:xfrm>
                  <a:off x="5880182" y="1044051"/>
                  <a:ext cx="31859" cy="3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" h="155" extrusionOk="0">
                      <a:moveTo>
                        <a:pt x="0" y="0"/>
                      </a:moveTo>
                      <a:lnTo>
                        <a:pt x="154" y="154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38"/>
                <p:cNvSpPr/>
                <p:nvPr/>
              </p:nvSpPr>
              <p:spPr>
                <a:xfrm>
                  <a:off x="3114009" y="3378176"/>
                  <a:ext cx="463698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256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1840" y="2256"/>
                      </a:lnTo>
                      <a:lnTo>
                        <a:pt x="2256" y="22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38"/>
                <p:cNvSpPr/>
                <p:nvPr/>
              </p:nvSpPr>
              <p:spPr>
                <a:xfrm>
                  <a:off x="3114009" y="3593583"/>
                  <a:ext cx="248292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208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92" y="1208"/>
                      </a:lnTo>
                      <a:lnTo>
                        <a:pt x="1208" y="120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38"/>
                <p:cNvSpPr/>
                <p:nvPr/>
              </p:nvSpPr>
              <p:spPr>
                <a:xfrm>
                  <a:off x="3114009" y="2946334"/>
                  <a:ext cx="895743" cy="895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4357" extrusionOk="0">
                      <a:moveTo>
                        <a:pt x="1" y="0"/>
                      </a:moveTo>
                      <a:lnTo>
                        <a:pt x="1" y="421"/>
                      </a:lnTo>
                      <a:lnTo>
                        <a:pt x="3936" y="4357"/>
                      </a:lnTo>
                      <a:lnTo>
                        <a:pt x="4357" y="43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38"/>
                <p:cNvSpPr/>
                <p:nvPr/>
              </p:nvSpPr>
              <p:spPr>
                <a:xfrm>
                  <a:off x="3114009" y="3162769"/>
                  <a:ext cx="679104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3304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2888" y="3304"/>
                      </a:lnTo>
                      <a:lnTo>
                        <a:pt x="3304" y="33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38"/>
                <p:cNvSpPr/>
                <p:nvPr/>
              </p:nvSpPr>
              <p:spPr>
                <a:xfrm>
                  <a:off x="3496727" y="1044051"/>
                  <a:ext cx="2415301" cy="241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1" h="11750" extrusionOk="0">
                      <a:moveTo>
                        <a:pt x="1" y="0"/>
                      </a:moveTo>
                      <a:lnTo>
                        <a:pt x="11750" y="11749"/>
                      </a:lnTo>
                      <a:lnTo>
                        <a:pt x="11750" y="11334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38"/>
                <p:cNvSpPr/>
                <p:nvPr/>
              </p:nvSpPr>
              <p:spPr>
                <a:xfrm>
                  <a:off x="5017320" y="1044051"/>
                  <a:ext cx="894716" cy="89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4352" extrusionOk="0">
                      <a:moveTo>
                        <a:pt x="1" y="0"/>
                      </a:moveTo>
                      <a:lnTo>
                        <a:pt x="4352" y="4351"/>
                      </a:lnTo>
                      <a:lnTo>
                        <a:pt x="4352" y="3936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38"/>
                <p:cNvSpPr/>
                <p:nvPr/>
              </p:nvSpPr>
              <p:spPr>
                <a:xfrm>
                  <a:off x="5232727" y="1044051"/>
                  <a:ext cx="679310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5" h="3304" extrusionOk="0">
                      <a:moveTo>
                        <a:pt x="1" y="0"/>
                      </a:moveTo>
                      <a:lnTo>
                        <a:pt x="3304" y="3304"/>
                      </a:lnTo>
                      <a:lnTo>
                        <a:pt x="3304" y="2888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38"/>
                <p:cNvSpPr/>
                <p:nvPr/>
              </p:nvSpPr>
              <p:spPr>
                <a:xfrm>
                  <a:off x="4802119" y="1044051"/>
                  <a:ext cx="1109916" cy="110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0" h="5400" extrusionOk="0">
                      <a:moveTo>
                        <a:pt x="0" y="0"/>
                      </a:moveTo>
                      <a:lnTo>
                        <a:pt x="5399" y="5399"/>
                      </a:lnTo>
                      <a:lnTo>
                        <a:pt x="5399" y="49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38"/>
                <p:cNvSpPr/>
                <p:nvPr/>
              </p:nvSpPr>
              <p:spPr>
                <a:xfrm>
                  <a:off x="5664775" y="1044051"/>
                  <a:ext cx="247265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" h="1208" extrusionOk="0">
                      <a:moveTo>
                        <a:pt x="0" y="0"/>
                      </a:moveTo>
                      <a:lnTo>
                        <a:pt x="1202" y="1208"/>
                      </a:lnTo>
                      <a:lnTo>
                        <a:pt x="1202" y="786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38"/>
                <p:cNvSpPr/>
                <p:nvPr/>
              </p:nvSpPr>
              <p:spPr>
                <a:xfrm>
                  <a:off x="4586711" y="1044051"/>
                  <a:ext cx="1325322" cy="1325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8" h="6448" extrusionOk="0">
                      <a:moveTo>
                        <a:pt x="0" y="0"/>
                      </a:moveTo>
                      <a:lnTo>
                        <a:pt x="6447" y="6447"/>
                      </a:lnTo>
                      <a:lnTo>
                        <a:pt x="6447" y="60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38"/>
                <p:cNvSpPr/>
                <p:nvPr/>
              </p:nvSpPr>
              <p:spPr>
                <a:xfrm>
                  <a:off x="5448134" y="1044051"/>
                  <a:ext cx="463904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56" extrusionOk="0">
                      <a:moveTo>
                        <a:pt x="1" y="0"/>
                      </a:moveTo>
                      <a:lnTo>
                        <a:pt x="2256" y="2256"/>
                      </a:lnTo>
                      <a:lnTo>
                        <a:pt x="2256" y="1840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38"/>
                <p:cNvSpPr/>
                <p:nvPr/>
              </p:nvSpPr>
              <p:spPr>
                <a:xfrm>
                  <a:off x="4144181" y="1044051"/>
                  <a:ext cx="1767850" cy="176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1" h="8601" extrusionOk="0">
                      <a:moveTo>
                        <a:pt x="0" y="0"/>
                      </a:moveTo>
                      <a:lnTo>
                        <a:pt x="8600" y="8600"/>
                      </a:lnTo>
                      <a:lnTo>
                        <a:pt x="8600" y="81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38"/>
                <p:cNvSpPr/>
                <p:nvPr/>
              </p:nvSpPr>
              <p:spPr>
                <a:xfrm>
                  <a:off x="4370071" y="1044051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0" y="0"/>
                      </a:moveTo>
                      <a:lnTo>
                        <a:pt x="7501" y="7501"/>
                      </a:lnTo>
                      <a:lnTo>
                        <a:pt x="7501" y="7079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38"/>
                <p:cNvSpPr/>
                <p:nvPr/>
              </p:nvSpPr>
              <p:spPr>
                <a:xfrm>
                  <a:off x="3281320" y="1044051"/>
                  <a:ext cx="2630706" cy="263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9" h="12798" extrusionOk="0">
                      <a:moveTo>
                        <a:pt x="1" y="0"/>
                      </a:moveTo>
                      <a:lnTo>
                        <a:pt x="12798" y="12797"/>
                      </a:lnTo>
                      <a:lnTo>
                        <a:pt x="12798" y="12382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38"/>
                <p:cNvSpPr/>
                <p:nvPr/>
              </p:nvSpPr>
              <p:spPr>
                <a:xfrm>
                  <a:off x="3712134" y="1044051"/>
                  <a:ext cx="2199895" cy="2199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3" h="10702" extrusionOk="0">
                      <a:moveTo>
                        <a:pt x="1" y="0"/>
                      </a:moveTo>
                      <a:lnTo>
                        <a:pt x="10702" y="10702"/>
                      </a:lnTo>
                      <a:lnTo>
                        <a:pt x="10702" y="10286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38"/>
                <p:cNvSpPr/>
                <p:nvPr/>
              </p:nvSpPr>
              <p:spPr>
                <a:xfrm>
                  <a:off x="3114009" y="1222050"/>
                  <a:ext cx="2620018" cy="2619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7" h="12746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12331" y="12746"/>
                      </a:lnTo>
                      <a:lnTo>
                        <a:pt x="12746" y="1274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38"/>
                <p:cNvSpPr/>
                <p:nvPr/>
              </p:nvSpPr>
              <p:spPr>
                <a:xfrm>
                  <a:off x="3928774" y="1044051"/>
                  <a:ext cx="1983255" cy="198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48" extrusionOk="0">
                      <a:moveTo>
                        <a:pt x="0" y="0"/>
                      </a:moveTo>
                      <a:lnTo>
                        <a:pt x="9648" y="9648"/>
                      </a:lnTo>
                      <a:lnTo>
                        <a:pt x="9648" y="92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71" name="Google Shape;571;p38"/>
              <p:cNvSpPr/>
              <p:nvPr/>
            </p:nvSpPr>
            <p:spPr>
              <a:xfrm>
                <a:off x="3376280" y="1306321"/>
                <a:ext cx="2273478" cy="2273478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11061" extrusionOk="0">
                    <a:moveTo>
                      <a:pt x="0" y="0"/>
                    </a:moveTo>
                    <a:lnTo>
                      <a:pt x="0" y="11060"/>
                    </a:lnTo>
                    <a:lnTo>
                      <a:pt x="11060" y="11060"/>
                    </a:lnTo>
                    <a:lnTo>
                      <a:pt x="1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8"/>
              <p:cNvSpPr/>
              <p:nvPr/>
            </p:nvSpPr>
            <p:spPr>
              <a:xfrm>
                <a:off x="3454591" y="1384633"/>
                <a:ext cx="2116651" cy="2116651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10298" extrusionOk="0">
                    <a:moveTo>
                      <a:pt x="1" y="1"/>
                    </a:moveTo>
                    <a:lnTo>
                      <a:pt x="1" y="10298"/>
                    </a:lnTo>
                    <a:lnTo>
                      <a:pt x="10298" y="10298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3" name="Google Shape;573;p38"/>
            <p:cNvGrpSpPr/>
            <p:nvPr/>
          </p:nvGrpSpPr>
          <p:grpSpPr>
            <a:xfrm>
              <a:off x="1168338" y="535677"/>
              <a:ext cx="6388509" cy="4072140"/>
              <a:chOff x="3069613" y="998421"/>
              <a:chExt cx="2886809" cy="2888043"/>
            </a:xfrm>
          </p:grpSpPr>
          <p:sp>
            <p:nvSpPr>
              <p:cNvPr id="574" name="Google Shape;574;p38"/>
              <p:cNvSpPr/>
              <p:nvPr/>
            </p:nvSpPr>
            <p:spPr>
              <a:xfrm>
                <a:off x="3069612" y="998421"/>
                <a:ext cx="2886809" cy="2888043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14051" extrusionOk="0">
                    <a:moveTo>
                      <a:pt x="0" y="0"/>
                    </a:moveTo>
                    <a:lnTo>
                      <a:pt x="0" y="14050"/>
                    </a:lnTo>
                    <a:lnTo>
                      <a:pt x="14044" y="14050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rgbClr val="6E90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5" name="Google Shape;575;p38"/>
              <p:cNvGrpSpPr/>
              <p:nvPr/>
            </p:nvGrpSpPr>
            <p:grpSpPr>
              <a:xfrm>
                <a:off x="3114009" y="1044051"/>
                <a:ext cx="2798031" cy="2797824"/>
                <a:chOff x="3114009" y="1044051"/>
                <a:chExt cx="2798031" cy="2797824"/>
              </a:xfrm>
            </p:grpSpPr>
            <p:sp>
              <p:nvSpPr>
                <p:cNvPr id="576" name="Google Shape;576;p38"/>
                <p:cNvSpPr/>
                <p:nvPr/>
              </p:nvSpPr>
              <p:spPr>
                <a:xfrm>
                  <a:off x="3114009" y="2515520"/>
                  <a:ext cx="1326555" cy="13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4" h="6453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6037" y="6453"/>
                      </a:lnTo>
                      <a:lnTo>
                        <a:pt x="6453" y="64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38"/>
                <p:cNvSpPr/>
                <p:nvPr/>
              </p:nvSpPr>
              <p:spPr>
                <a:xfrm>
                  <a:off x="3114009" y="2300113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085" y="7501"/>
                      </a:lnTo>
                      <a:lnTo>
                        <a:pt x="7501" y="750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38"/>
                <p:cNvSpPr/>
                <p:nvPr/>
              </p:nvSpPr>
              <p:spPr>
                <a:xfrm>
                  <a:off x="3114009" y="2084706"/>
                  <a:ext cx="1757367" cy="1757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549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8133" y="8549"/>
                      </a:lnTo>
                      <a:lnTo>
                        <a:pt x="8549" y="854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38"/>
                <p:cNvSpPr/>
                <p:nvPr/>
              </p:nvSpPr>
              <p:spPr>
                <a:xfrm>
                  <a:off x="3114009" y="1437251"/>
                  <a:ext cx="2404612" cy="240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9" h="11699" extrusionOk="0">
                      <a:moveTo>
                        <a:pt x="1" y="1"/>
                      </a:moveTo>
                      <a:lnTo>
                        <a:pt x="1" y="417"/>
                      </a:lnTo>
                      <a:lnTo>
                        <a:pt x="11283" y="11699"/>
                      </a:lnTo>
                      <a:lnTo>
                        <a:pt x="11698" y="1169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38"/>
                <p:cNvSpPr/>
                <p:nvPr/>
              </p:nvSpPr>
              <p:spPr>
                <a:xfrm>
                  <a:off x="3114009" y="1652658"/>
                  <a:ext cx="2189207" cy="2189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1" h="10651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0229" y="10651"/>
                      </a:lnTo>
                      <a:lnTo>
                        <a:pt x="10651" y="1065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38"/>
                <p:cNvSpPr/>
                <p:nvPr/>
              </p:nvSpPr>
              <p:spPr>
                <a:xfrm>
                  <a:off x="3114009" y="1869299"/>
                  <a:ext cx="1972567" cy="197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7" h="9597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9181" y="9597"/>
                      </a:lnTo>
                      <a:lnTo>
                        <a:pt x="9597" y="95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38"/>
                <p:cNvSpPr/>
                <p:nvPr/>
              </p:nvSpPr>
              <p:spPr>
                <a:xfrm>
                  <a:off x="3114009" y="2730927"/>
                  <a:ext cx="1111149" cy="1110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6" h="5405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4990" y="5405"/>
                      </a:lnTo>
                      <a:lnTo>
                        <a:pt x="5405" y="54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38"/>
                <p:cNvSpPr/>
                <p:nvPr/>
              </p:nvSpPr>
              <p:spPr>
                <a:xfrm>
                  <a:off x="3114009" y="1044051"/>
                  <a:ext cx="2798016" cy="2797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612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13379" y="13612"/>
                      </a:lnTo>
                      <a:lnTo>
                        <a:pt x="13612" y="13612"/>
                      </a:lnTo>
                      <a:lnTo>
                        <a:pt x="13612" y="13430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38"/>
                <p:cNvSpPr/>
                <p:nvPr/>
              </p:nvSpPr>
              <p:spPr>
                <a:xfrm>
                  <a:off x="5880182" y="1044051"/>
                  <a:ext cx="31859" cy="3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" h="155" extrusionOk="0">
                      <a:moveTo>
                        <a:pt x="0" y="0"/>
                      </a:moveTo>
                      <a:lnTo>
                        <a:pt x="154" y="154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38"/>
                <p:cNvSpPr/>
                <p:nvPr/>
              </p:nvSpPr>
              <p:spPr>
                <a:xfrm>
                  <a:off x="3114009" y="3378176"/>
                  <a:ext cx="463698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256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1840" y="2256"/>
                      </a:lnTo>
                      <a:lnTo>
                        <a:pt x="2256" y="22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38"/>
                <p:cNvSpPr/>
                <p:nvPr/>
              </p:nvSpPr>
              <p:spPr>
                <a:xfrm>
                  <a:off x="3114009" y="3593583"/>
                  <a:ext cx="248292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208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92" y="1208"/>
                      </a:lnTo>
                      <a:lnTo>
                        <a:pt x="1208" y="120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38"/>
                <p:cNvSpPr/>
                <p:nvPr/>
              </p:nvSpPr>
              <p:spPr>
                <a:xfrm>
                  <a:off x="3114009" y="2946334"/>
                  <a:ext cx="895743" cy="895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4357" extrusionOk="0">
                      <a:moveTo>
                        <a:pt x="1" y="0"/>
                      </a:moveTo>
                      <a:lnTo>
                        <a:pt x="1" y="421"/>
                      </a:lnTo>
                      <a:lnTo>
                        <a:pt x="3936" y="4357"/>
                      </a:lnTo>
                      <a:lnTo>
                        <a:pt x="4357" y="43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8"/>
                <p:cNvSpPr/>
                <p:nvPr/>
              </p:nvSpPr>
              <p:spPr>
                <a:xfrm>
                  <a:off x="3114009" y="3162769"/>
                  <a:ext cx="679104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3304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2888" y="3304"/>
                      </a:lnTo>
                      <a:lnTo>
                        <a:pt x="3304" y="33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38"/>
                <p:cNvSpPr/>
                <p:nvPr/>
              </p:nvSpPr>
              <p:spPr>
                <a:xfrm>
                  <a:off x="3496727" y="1044051"/>
                  <a:ext cx="2415301" cy="241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1" h="11750" extrusionOk="0">
                      <a:moveTo>
                        <a:pt x="1" y="0"/>
                      </a:moveTo>
                      <a:lnTo>
                        <a:pt x="11750" y="11749"/>
                      </a:lnTo>
                      <a:lnTo>
                        <a:pt x="11750" y="11334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38"/>
                <p:cNvSpPr/>
                <p:nvPr/>
              </p:nvSpPr>
              <p:spPr>
                <a:xfrm>
                  <a:off x="5017320" y="1044051"/>
                  <a:ext cx="894716" cy="89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4352" extrusionOk="0">
                      <a:moveTo>
                        <a:pt x="1" y="0"/>
                      </a:moveTo>
                      <a:lnTo>
                        <a:pt x="4352" y="4351"/>
                      </a:lnTo>
                      <a:lnTo>
                        <a:pt x="4352" y="3936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38"/>
                <p:cNvSpPr/>
                <p:nvPr/>
              </p:nvSpPr>
              <p:spPr>
                <a:xfrm>
                  <a:off x="5232727" y="1044051"/>
                  <a:ext cx="679310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5" h="3304" extrusionOk="0">
                      <a:moveTo>
                        <a:pt x="1" y="0"/>
                      </a:moveTo>
                      <a:lnTo>
                        <a:pt x="3304" y="3304"/>
                      </a:lnTo>
                      <a:lnTo>
                        <a:pt x="3304" y="2888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38"/>
                <p:cNvSpPr/>
                <p:nvPr/>
              </p:nvSpPr>
              <p:spPr>
                <a:xfrm>
                  <a:off x="4802119" y="1044051"/>
                  <a:ext cx="1109916" cy="110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0" h="5400" extrusionOk="0">
                      <a:moveTo>
                        <a:pt x="0" y="0"/>
                      </a:moveTo>
                      <a:lnTo>
                        <a:pt x="5399" y="5399"/>
                      </a:lnTo>
                      <a:lnTo>
                        <a:pt x="5399" y="49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38"/>
                <p:cNvSpPr/>
                <p:nvPr/>
              </p:nvSpPr>
              <p:spPr>
                <a:xfrm>
                  <a:off x="5664775" y="1044051"/>
                  <a:ext cx="247265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" h="1208" extrusionOk="0">
                      <a:moveTo>
                        <a:pt x="0" y="0"/>
                      </a:moveTo>
                      <a:lnTo>
                        <a:pt x="1202" y="1208"/>
                      </a:lnTo>
                      <a:lnTo>
                        <a:pt x="1202" y="786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8"/>
                <p:cNvSpPr/>
                <p:nvPr/>
              </p:nvSpPr>
              <p:spPr>
                <a:xfrm>
                  <a:off x="4586711" y="1044051"/>
                  <a:ext cx="1325322" cy="1325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8" h="6448" extrusionOk="0">
                      <a:moveTo>
                        <a:pt x="0" y="0"/>
                      </a:moveTo>
                      <a:lnTo>
                        <a:pt x="6447" y="6447"/>
                      </a:lnTo>
                      <a:lnTo>
                        <a:pt x="6447" y="60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38"/>
                <p:cNvSpPr/>
                <p:nvPr/>
              </p:nvSpPr>
              <p:spPr>
                <a:xfrm>
                  <a:off x="5448134" y="1044051"/>
                  <a:ext cx="463904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56" extrusionOk="0">
                      <a:moveTo>
                        <a:pt x="1" y="0"/>
                      </a:moveTo>
                      <a:lnTo>
                        <a:pt x="2256" y="2256"/>
                      </a:lnTo>
                      <a:lnTo>
                        <a:pt x="2256" y="1840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38"/>
                <p:cNvSpPr/>
                <p:nvPr/>
              </p:nvSpPr>
              <p:spPr>
                <a:xfrm>
                  <a:off x="4144181" y="1044051"/>
                  <a:ext cx="1767850" cy="176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1" h="8601" extrusionOk="0">
                      <a:moveTo>
                        <a:pt x="0" y="0"/>
                      </a:moveTo>
                      <a:lnTo>
                        <a:pt x="8600" y="8600"/>
                      </a:lnTo>
                      <a:lnTo>
                        <a:pt x="8600" y="81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38"/>
                <p:cNvSpPr/>
                <p:nvPr/>
              </p:nvSpPr>
              <p:spPr>
                <a:xfrm>
                  <a:off x="4370071" y="1044051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0" y="0"/>
                      </a:moveTo>
                      <a:lnTo>
                        <a:pt x="7501" y="7501"/>
                      </a:lnTo>
                      <a:lnTo>
                        <a:pt x="7501" y="7079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38"/>
                <p:cNvSpPr/>
                <p:nvPr/>
              </p:nvSpPr>
              <p:spPr>
                <a:xfrm>
                  <a:off x="3281320" y="1044051"/>
                  <a:ext cx="2630706" cy="263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9" h="12798" extrusionOk="0">
                      <a:moveTo>
                        <a:pt x="1" y="0"/>
                      </a:moveTo>
                      <a:lnTo>
                        <a:pt x="12798" y="12797"/>
                      </a:lnTo>
                      <a:lnTo>
                        <a:pt x="12798" y="12382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38"/>
                <p:cNvSpPr/>
                <p:nvPr/>
              </p:nvSpPr>
              <p:spPr>
                <a:xfrm>
                  <a:off x="3712134" y="1044051"/>
                  <a:ext cx="2199895" cy="2199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3" h="10702" extrusionOk="0">
                      <a:moveTo>
                        <a:pt x="1" y="0"/>
                      </a:moveTo>
                      <a:lnTo>
                        <a:pt x="10702" y="10702"/>
                      </a:lnTo>
                      <a:lnTo>
                        <a:pt x="10702" y="10286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38"/>
                <p:cNvSpPr/>
                <p:nvPr/>
              </p:nvSpPr>
              <p:spPr>
                <a:xfrm>
                  <a:off x="3114009" y="1222050"/>
                  <a:ext cx="2620018" cy="2619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7" h="12746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12331" y="12746"/>
                      </a:lnTo>
                      <a:lnTo>
                        <a:pt x="12746" y="1274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38"/>
                <p:cNvSpPr/>
                <p:nvPr/>
              </p:nvSpPr>
              <p:spPr>
                <a:xfrm>
                  <a:off x="3928774" y="1044051"/>
                  <a:ext cx="1983255" cy="198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48" extrusionOk="0">
                      <a:moveTo>
                        <a:pt x="0" y="0"/>
                      </a:moveTo>
                      <a:lnTo>
                        <a:pt x="9648" y="9648"/>
                      </a:lnTo>
                      <a:lnTo>
                        <a:pt x="9648" y="92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02" name="Google Shape;602;p38"/>
              <p:cNvSpPr/>
              <p:nvPr/>
            </p:nvSpPr>
            <p:spPr>
              <a:xfrm>
                <a:off x="3414822" y="1306327"/>
                <a:ext cx="2199895" cy="2273478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11061" extrusionOk="0">
                    <a:moveTo>
                      <a:pt x="0" y="0"/>
                    </a:moveTo>
                    <a:lnTo>
                      <a:pt x="0" y="11060"/>
                    </a:lnTo>
                    <a:lnTo>
                      <a:pt x="11060" y="11060"/>
                    </a:lnTo>
                    <a:lnTo>
                      <a:pt x="11060" y="0"/>
                    </a:lnTo>
                    <a:close/>
                  </a:path>
                </a:pathLst>
              </a:custGeom>
              <a:solidFill>
                <a:srgbClr val="E4A4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8"/>
              <p:cNvSpPr/>
              <p:nvPr/>
            </p:nvSpPr>
            <p:spPr>
              <a:xfrm>
                <a:off x="3454591" y="1384633"/>
                <a:ext cx="2116651" cy="2116651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10298" extrusionOk="0">
                    <a:moveTo>
                      <a:pt x="1" y="1"/>
                    </a:moveTo>
                    <a:lnTo>
                      <a:pt x="1" y="10298"/>
                    </a:lnTo>
                    <a:lnTo>
                      <a:pt x="10298" y="10298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4" name="Google Shape;604;p38"/>
          <p:cNvSpPr txBox="1">
            <a:spLocks noGrp="1"/>
          </p:cNvSpPr>
          <p:nvPr>
            <p:ph type="ctrTitle"/>
          </p:nvPr>
        </p:nvSpPr>
        <p:spPr>
          <a:xfrm rot="-696">
            <a:off x="2129625" y="1407653"/>
            <a:ext cx="4448400" cy="174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Requisment Analysis</a:t>
            </a:r>
            <a:endParaRPr dirty="0"/>
          </a:p>
        </p:txBody>
      </p:sp>
      <p:sp>
        <p:nvSpPr>
          <p:cNvPr id="605" name="Google Shape;605;p38"/>
          <p:cNvSpPr txBox="1">
            <a:spLocks noGrp="1"/>
          </p:cNvSpPr>
          <p:nvPr>
            <p:ph type="subTitle" idx="1"/>
          </p:nvPr>
        </p:nvSpPr>
        <p:spPr>
          <a:xfrm rot="232">
            <a:off x="2133920" y="3148973"/>
            <a:ext cx="4439700" cy="5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Workshop Kualitas Prangkat Lunak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4" name="Google Shape;2394;p63"/>
          <p:cNvGrpSpPr/>
          <p:nvPr/>
        </p:nvGrpSpPr>
        <p:grpSpPr>
          <a:xfrm>
            <a:off x="1415288" y="969045"/>
            <a:ext cx="6253159" cy="3258135"/>
            <a:chOff x="1415288" y="969045"/>
            <a:chExt cx="6253159" cy="3258135"/>
          </a:xfrm>
        </p:grpSpPr>
        <p:grpSp>
          <p:nvGrpSpPr>
            <p:cNvPr id="2395" name="Google Shape;2395;p63"/>
            <p:cNvGrpSpPr/>
            <p:nvPr/>
          </p:nvGrpSpPr>
          <p:grpSpPr>
            <a:xfrm>
              <a:off x="1415288" y="1021655"/>
              <a:ext cx="6198952" cy="3205526"/>
              <a:chOff x="1682324" y="1028700"/>
              <a:chExt cx="5779369" cy="3086094"/>
            </a:xfrm>
          </p:grpSpPr>
          <p:sp>
            <p:nvSpPr>
              <p:cNvPr id="2396" name="Google Shape;2396;p63"/>
              <p:cNvSpPr/>
              <p:nvPr/>
            </p:nvSpPr>
            <p:spPr>
              <a:xfrm>
                <a:off x="1682324" y="1028700"/>
                <a:ext cx="5779369" cy="3086094"/>
              </a:xfrm>
              <a:custGeom>
                <a:avLst/>
                <a:gdLst/>
                <a:ahLst/>
                <a:cxnLst/>
                <a:rect l="l" t="t" r="r" b="b"/>
                <a:pathLst>
                  <a:path w="13652" h="7290" extrusionOk="0">
                    <a:moveTo>
                      <a:pt x="0" y="0"/>
                    </a:moveTo>
                    <a:lnTo>
                      <a:pt x="0" y="7290"/>
                    </a:lnTo>
                    <a:lnTo>
                      <a:pt x="13652" y="7290"/>
                    </a:lnTo>
                    <a:lnTo>
                      <a:pt x="136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63"/>
              <p:cNvSpPr/>
              <p:nvPr/>
            </p:nvSpPr>
            <p:spPr>
              <a:xfrm>
                <a:off x="2721609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63"/>
              <p:cNvSpPr/>
              <p:nvPr/>
            </p:nvSpPr>
            <p:spPr>
              <a:xfrm>
                <a:off x="1778844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63"/>
              <p:cNvSpPr/>
              <p:nvPr/>
            </p:nvSpPr>
            <p:spPr>
              <a:xfrm>
                <a:off x="2241548" y="1028700"/>
                <a:ext cx="14986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54" y="3879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63"/>
              <p:cNvSpPr/>
              <p:nvPr/>
            </p:nvSpPr>
            <p:spPr>
              <a:xfrm>
                <a:off x="2434589" y="1028700"/>
                <a:ext cx="7493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63"/>
              <p:cNvSpPr/>
              <p:nvPr/>
            </p:nvSpPr>
            <p:spPr>
              <a:xfrm>
                <a:off x="4151208" y="1028700"/>
                <a:ext cx="35475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7" y="3879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63"/>
              <p:cNvSpPr/>
              <p:nvPr/>
            </p:nvSpPr>
            <p:spPr>
              <a:xfrm>
                <a:off x="3208443" y="1028700"/>
                <a:ext cx="35475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8" y="3879"/>
                    </a:lnTo>
                    <a:lnTo>
                      <a:pt x="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63"/>
              <p:cNvSpPr/>
              <p:nvPr/>
            </p:nvSpPr>
            <p:spPr>
              <a:xfrm>
                <a:off x="3671147" y="1028700"/>
                <a:ext cx="15240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60" y="3879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63"/>
              <p:cNvSpPr/>
              <p:nvPr/>
            </p:nvSpPr>
            <p:spPr>
              <a:xfrm>
                <a:off x="3864188" y="1028700"/>
                <a:ext cx="7747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183" y="3879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63"/>
              <p:cNvSpPr/>
              <p:nvPr/>
            </p:nvSpPr>
            <p:spPr>
              <a:xfrm>
                <a:off x="5583347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3"/>
              <p:cNvSpPr/>
              <p:nvPr/>
            </p:nvSpPr>
            <p:spPr>
              <a:xfrm>
                <a:off x="4640582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63"/>
              <p:cNvSpPr/>
              <p:nvPr/>
            </p:nvSpPr>
            <p:spPr>
              <a:xfrm>
                <a:off x="5103286" y="1028700"/>
                <a:ext cx="14986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54" y="3879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63"/>
              <p:cNvSpPr/>
              <p:nvPr/>
            </p:nvSpPr>
            <p:spPr>
              <a:xfrm>
                <a:off x="5296327" y="1028700"/>
                <a:ext cx="7493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63"/>
              <p:cNvSpPr/>
              <p:nvPr/>
            </p:nvSpPr>
            <p:spPr>
              <a:xfrm>
                <a:off x="7012946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3"/>
              <p:cNvSpPr/>
              <p:nvPr/>
            </p:nvSpPr>
            <p:spPr>
              <a:xfrm>
                <a:off x="6070181" y="1028700"/>
                <a:ext cx="352638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63"/>
              <p:cNvSpPr/>
              <p:nvPr/>
            </p:nvSpPr>
            <p:spPr>
              <a:xfrm>
                <a:off x="6533309" y="1028700"/>
                <a:ext cx="151977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359" y="3879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63"/>
              <p:cNvSpPr/>
              <p:nvPr/>
            </p:nvSpPr>
            <p:spPr>
              <a:xfrm>
                <a:off x="6725926" y="1028700"/>
                <a:ext cx="75354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8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63"/>
              <p:cNvSpPr/>
              <p:nvPr/>
            </p:nvSpPr>
            <p:spPr>
              <a:xfrm>
                <a:off x="1682324" y="2525606"/>
                <a:ext cx="5779369" cy="176530"/>
              </a:xfrm>
              <a:custGeom>
                <a:avLst/>
                <a:gdLst/>
                <a:ahLst/>
                <a:cxnLst/>
                <a:rect l="l" t="t" r="r" b="b"/>
                <a:pathLst>
                  <a:path w="13652" h="417" extrusionOk="0">
                    <a:moveTo>
                      <a:pt x="0" y="1"/>
                    </a:moveTo>
                    <a:lnTo>
                      <a:pt x="0" y="417"/>
                    </a:lnTo>
                    <a:lnTo>
                      <a:pt x="13652" y="417"/>
                    </a:lnTo>
                    <a:lnTo>
                      <a:pt x="136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4" name="Google Shape;2414;p63"/>
            <p:cNvGrpSpPr/>
            <p:nvPr/>
          </p:nvGrpSpPr>
          <p:grpSpPr>
            <a:xfrm>
              <a:off x="1469496" y="969045"/>
              <a:ext cx="6198952" cy="3205526"/>
              <a:chOff x="1682324" y="1028700"/>
              <a:chExt cx="5779369" cy="3086094"/>
            </a:xfrm>
          </p:grpSpPr>
          <p:sp>
            <p:nvSpPr>
              <p:cNvPr id="2415" name="Google Shape;2415;p63"/>
              <p:cNvSpPr/>
              <p:nvPr/>
            </p:nvSpPr>
            <p:spPr>
              <a:xfrm>
                <a:off x="1682324" y="1028700"/>
                <a:ext cx="5779369" cy="3086094"/>
              </a:xfrm>
              <a:custGeom>
                <a:avLst/>
                <a:gdLst/>
                <a:ahLst/>
                <a:cxnLst/>
                <a:rect l="l" t="t" r="r" b="b"/>
                <a:pathLst>
                  <a:path w="13652" h="7290" extrusionOk="0">
                    <a:moveTo>
                      <a:pt x="0" y="0"/>
                    </a:moveTo>
                    <a:lnTo>
                      <a:pt x="0" y="7290"/>
                    </a:lnTo>
                    <a:lnTo>
                      <a:pt x="13652" y="7290"/>
                    </a:lnTo>
                    <a:lnTo>
                      <a:pt x="13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63"/>
              <p:cNvSpPr/>
              <p:nvPr/>
            </p:nvSpPr>
            <p:spPr>
              <a:xfrm>
                <a:off x="2721609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63"/>
              <p:cNvSpPr/>
              <p:nvPr/>
            </p:nvSpPr>
            <p:spPr>
              <a:xfrm>
                <a:off x="1778844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63"/>
              <p:cNvSpPr/>
              <p:nvPr/>
            </p:nvSpPr>
            <p:spPr>
              <a:xfrm>
                <a:off x="2241548" y="1028700"/>
                <a:ext cx="14986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54" y="3879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E4A4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63"/>
              <p:cNvSpPr/>
              <p:nvPr/>
            </p:nvSpPr>
            <p:spPr>
              <a:xfrm>
                <a:off x="2434589" y="1028700"/>
                <a:ext cx="7493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F9E4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63"/>
              <p:cNvSpPr/>
              <p:nvPr/>
            </p:nvSpPr>
            <p:spPr>
              <a:xfrm>
                <a:off x="4151208" y="1028700"/>
                <a:ext cx="35475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7" y="3879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63"/>
              <p:cNvSpPr/>
              <p:nvPr/>
            </p:nvSpPr>
            <p:spPr>
              <a:xfrm>
                <a:off x="3208443" y="1028700"/>
                <a:ext cx="35475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8" y="3879"/>
                    </a:lnTo>
                    <a:lnTo>
                      <a:pt x="838" y="0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63"/>
              <p:cNvSpPr/>
              <p:nvPr/>
            </p:nvSpPr>
            <p:spPr>
              <a:xfrm>
                <a:off x="3671147" y="1028700"/>
                <a:ext cx="15240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60" y="3879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E4A4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63"/>
              <p:cNvSpPr/>
              <p:nvPr/>
            </p:nvSpPr>
            <p:spPr>
              <a:xfrm>
                <a:off x="3864188" y="1028700"/>
                <a:ext cx="7747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183" y="3879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9E4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63"/>
              <p:cNvSpPr/>
              <p:nvPr/>
            </p:nvSpPr>
            <p:spPr>
              <a:xfrm>
                <a:off x="5583347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63"/>
              <p:cNvSpPr/>
              <p:nvPr/>
            </p:nvSpPr>
            <p:spPr>
              <a:xfrm>
                <a:off x="4640582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63"/>
              <p:cNvSpPr/>
              <p:nvPr/>
            </p:nvSpPr>
            <p:spPr>
              <a:xfrm>
                <a:off x="5103286" y="1028700"/>
                <a:ext cx="149861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4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354" y="3879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E4A4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63"/>
              <p:cNvSpPr/>
              <p:nvPr/>
            </p:nvSpPr>
            <p:spPr>
              <a:xfrm>
                <a:off x="5296327" y="1028700"/>
                <a:ext cx="74930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F9E4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63"/>
              <p:cNvSpPr/>
              <p:nvPr/>
            </p:nvSpPr>
            <p:spPr>
              <a:xfrm>
                <a:off x="7012946" y="1028700"/>
                <a:ext cx="352215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63"/>
              <p:cNvSpPr/>
              <p:nvPr/>
            </p:nvSpPr>
            <p:spPr>
              <a:xfrm>
                <a:off x="6070181" y="1028700"/>
                <a:ext cx="352638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833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832" y="3879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63"/>
              <p:cNvSpPr/>
              <p:nvPr/>
            </p:nvSpPr>
            <p:spPr>
              <a:xfrm>
                <a:off x="6533309" y="1028700"/>
                <a:ext cx="151977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879" extrusionOk="0">
                    <a:moveTo>
                      <a:pt x="0" y="0"/>
                    </a:moveTo>
                    <a:lnTo>
                      <a:pt x="0" y="3879"/>
                    </a:lnTo>
                    <a:lnTo>
                      <a:pt x="359" y="3879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E4A4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63"/>
              <p:cNvSpPr/>
              <p:nvPr/>
            </p:nvSpPr>
            <p:spPr>
              <a:xfrm>
                <a:off x="6725926" y="1028700"/>
                <a:ext cx="75354" cy="1642107"/>
              </a:xfrm>
              <a:custGeom>
                <a:avLst/>
                <a:gdLst/>
                <a:ahLst/>
                <a:cxnLst/>
                <a:rect l="l" t="t" r="r" b="b"/>
                <a:pathLst>
                  <a:path w="178" h="3879" extrusionOk="0">
                    <a:moveTo>
                      <a:pt x="1" y="0"/>
                    </a:moveTo>
                    <a:lnTo>
                      <a:pt x="1" y="3879"/>
                    </a:lnTo>
                    <a:lnTo>
                      <a:pt x="177" y="3879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rgbClr val="F9E4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63"/>
              <p:cNvSpPr/>
              <p:nvPr/>
            </p:nvSpPr>
            <p:spPr>
              <a:xfrm>
                <a:off x="1682324" y="2525606"/>
                <a:ext cx="5779369" cy="176530"/>
              </a:xfrm>
              <a:custGeom>
                <a:avLst/>
                <a:gdLst/>
                <a:ahLst/>
                <a:cxnLst/>
                <a:rect l="l" t="t" r="r" b="b"/>
                <a:pathLst>
                  <a:path w="13652" h="417" extrusionOk="0">
                    <a:moveTo>
                      <a:pt x="0" y="1"/>
                    </a:moveTo>
                    <a:lnTo>
                      <a:pt x="0" y="417"/>
                    </a:lnTo>
                    <a:lnTo>
                      <a:pt x="13652" y="417"/>
                    </a:lnTo>
                    <a:lnTo>
                      <a:pt x="13652" y="1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3" name="Google Shape;2433;p63"/>
            <p:cNvGrpSpPr/>
            <p:nvPr/>
          </p:nvGrpSpPr>
          <p:grpSpPr>
            <a:xfrm>
              <a:off x="1988387" y="1265797"/>
              <a:ext cx="5161393" cy="2614045"/>
              <a:chOff x="3414822" y="1306327"/>
              <a:chExt cx="2199895" cy="2273478"/>
            </a:xfrm>
          </p:grpSpPr>
          <p:sp>
            <p:nvSpPr>
              <p:cNvPr id="2434" name="Google Shape;2434;p63"/>
              <p:cNvSpPr/>
              <p:nvPr/>
            </p:nvSpPr>
            <p:spPr>
              <a:xfrm>
                <a:off x="3414822" y="1306327"/>
                <a:ext cx="2199895" cy="2273478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11061" extrusionOk="0">
                    <a:moveTo>
                      <a:pt x="0" y="0"/>
                    </a:moveTo>
                    <a:lnTo>
                      <a:pt x="0" y="11060"/>
                    </a:lnTo>
                    <a:lnTo>
                      <a:pt x="11060" y="11060"/>
                    </a:lnTo>
                    <a:lnTo>
                      <a:pt x="11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63"/>
              <p:cNvSpPr/>
              <p:nvPr/>
            </p:nvSpPr>
            <p:spPr>
              <a:xfrm>
                <a:off x="3457865" y="1384626"/>
                <a:ext cx="2113819" cy="2116651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10298" extrusionOk="0">
                    <a:moveTo>
                      <a:pt x="1" y="1"/>
                    </a:moveTo>
                    <a:lnTo>
                      <a:pt x="1" y="10298"/>
                    </a:lnTo>
                    <a:lnTo>
                      <a:pt x="10298" y="10298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36" name="Google Shape;2436;p63"/>
          <p:cNvSpPr txBox="1">
            <a:spLocks noGrp="1"/>
          </p:cNvSpPr>
          <p:nvPr>
            <p:ph type="subTitle" idx="1"/>
          </p:nvPr>
        </p:nvSpPr>
        <p:spPr>
          <a:xfrm>
            <a:off x="3888873" y="2141440"/>
            <a:ext cx="27402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2400" dirty="0">
                <a:solidFill>
                  <a:schemeClr val="dk1"/>
                </a:solidFill>
              </a:rPr>
              <a:t>Koneksi jaringan internet yg digunakan</a:t>
            </a:r>
          </a:p>
        </p:txBody>
      </p:sp>
      <p:sp>
        <p:nvSpPr>
          <p:cNvPr id="2438" name="Google Shape;2438;p63"/>
          <p:cNvSpPr txBox="1">
            <a:spLocks noGrp="1"/>
          </p:cNvSpPr>
          <p:nvPr>
            <p:ph type="title"/>
          </p:nvPr>
        </p:nvSpPr>
        <p:spPr>
          <a:xfrm flipH="1">
            <a:off x="2505288" y="1895850"/>
            <a:ext cx="13077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439" name="Google Shape;2439;p63"/>
          <p:cNvSpPr/>
          <p:nvPr/>
        </p:nvSpPr>
        <p:spPr>
          <a:xfrm rot="-899988">
            <a:off x="2098241" y="178335"/>
            <a:ext cx="1439038" cy="462411"/>
          </a:xfrm>
          <a:custGeom>
            <a:avLst/>
            <a:gdLst/>
            <a:ahLst/>
            <a:cxnLst/>
            <a:rect l="l" t="t" r="r" b="b"/>
            <a:pathLst>
              <a:path w="17315" h="4654" extrusionOk="0">
                <a:moveTo>
                  <a:pt x="1" y="0"/>
                </a:moveTo>
                <a:lnTo>
                  <a:pt x="143" y="1413"/>
                </a:lnTo>
                <a:lnTo>
                  <a:pt x="1" y="2460"/>
                </a:lnTo>
                <a:lnTo>
                  <a:pt x="143" y="3839"/>
                </a:lnTo>
                <a:lnTo>
                  <a:pt x="143" y="4653"/>
                </a:lnTo>
                <a:lnTo>
                  <a:pt x="17314" y="4579"/>
                </a:lnTo>
                <a:lnTo>
                  <a:pt x="17314" y="3588"/>
                </a:lnTo>
                <a:lnTo>
                  <a:pt x="17098" y="2176"/>
                </a:lnTo>
                <a:lnTo>
                  <a:pt x="17314" y="940"/>
                </a:lnTo>
                <a:lnTo>
                  <a:pt x="173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Concepts</a:t>
            </a:r>
            <a:endParaRPr sz="200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grpSp>
        <p:nvGrpSpPr>
          <p:cNvPr id="2440" name="Google Shape;2440;p63"/>
          <p:cNvGrpSpPr/>
          <p:nvPr/>
        </p:nvGrpSpPr>
        <p:grpSpPr>
          <a:xfrm>
            <a:off x="6017110" y="3565765"/>
            <a:ext cx="1374227" cy="1545452"/>
            <a:chOff x="6017110" y="3565765"/>
            <a:chExt cx="1374227" cy="1545452"/>
          </a:xfrm>
        </p:grpSpPr>
        <p:grpSp>
          <p:nvGrpSpPr>
            <p:cNvPr id="2441" name="Google Shape;2441;p63"/>
            <p:cNvGrpSpPr/>
            <p:nvPr/>
          </p:nvGrpSpPr>
          <p:grpSpPr>
            <a:xfrm>
              <a:off x="6352717" y="3565765"/>
              <a:ext cx="773056" cy="1118717"/>
              <a:chOff x="6341042" y="3670890"/>
              <a:chExt cx="773056" cy="1118717"/>
            </a:xfrm>
          </p:grpSpPr>
          <p:sp>
            <p:nvSpPr>
              <p:cNvPr id="2442" name="Google Shape;2442;p63"/>
              <p:cNvSpPr/>
              <p:nvPr/>
            </p:nvSpPr>
            <p:spPr>
              <a:xfrm rot="337150">
                <a:off x="6391339" y="3703036"/>
                <a:ext cx="631905" cy="105817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899" extrusionOk="0">
                    <a:moveTo>
                      <a:pt x="200" y="0"/>
                    </a:moveTo>
                    <a:lnTo>
                      <a:pt x="200" y="0"/>
                    </a:lnTo>
                    <a:cubicBezTo>
                      <a:pt x="101" y="577"/>
                      <a:pt x="478" y="587"/>
                      <a:pt x="506" y="587"/>
                    </a:cubicBezTo>
                    <a:cubicBezTo>
                      <a:pt x="507" y="587"/>
                      <a:pt x="507" y="587"/>
                      <a:pt x="507" y="587"/>
                    </a:cubicBezTo>
                    <a:cubicBezTo>
                      <a:pt x="547" y="661"/>
                      <a:pt x="581" y="735"/>
                      <a:pt x="604" y="815"/>
                    </a:cubicBezTo>
                    <a:cubicBezTo>
                      <a:pt x="545" y="766"/>
                      <a:pt x="467" y="749"/>
                      <a:pt x="388" y="749"/>
                    </a:cubicBezTo>
                    <a:cubicBezTo>
                      <a:pt x="231" y="749"/>
                      <a:pt x="74" y="815"/>
                      <a:pt x="74" y="815"/>
                    </a:cubicBezTo>
                    <a:cubicBezTo>
                      <a:pt x="229" y="1062"/>
                      <a:pt x="380" y="1128"/>
                      <a:pt x="494" y="1128"/>
                    </a:cubicBezTo>
                    <a:cubicBezTo>
                      <a:pt x="556" y="1128"/>
                      <a:pt x="608" y="1108"/>
                      <a:pt x="644" y="1088"/>
                    </a:cubicBezTo>
                    <a:lnTo>
                      <a:pt x="644" y="1162"/>
                    </a:lnTo>
                    <a:cubicBezTo>
                      <a:pt x="632" y="1271"/>
                      <a:pt x="604" y="1379"/>
                      <a:pt x="558" y="1481"/>
                    </a:cubicBezTo>
                    <a:cubicBezTo>
                      <a:pt x="536" y="1504"/>
                      <a:pt x="513" y="1527"/>
                      <a:pt x="501" y="1555"/>
                    </a:cubicBezTo>
                    <a:cubicBezTo>
                      <a:pt x="479" y="1271"/>
                      <a:pt x="0" y="1259"/>
                      <a:pt x="0" y="1259"/>
                    </a:cubicBezTo>
                    <a:lnTo>
                      <a:pt x="0" y="1259"/>
                    </a:lnTo>
                    <a:cubicBezTo>
                      <a:pt x="57" y="1675"/>
                      <a:pt x="262" y="1738"/>
                      <a:pt x="382" y="1738"/>
                    </a:cubicBezTo>
                    <a:cubicBezTo>
                      <a:pt x="353" y="1766"/>
                      <a:pt x="325" y="1800"/>
                      <a:pt x="296" y="1829"/>
                    </a:cubicBezTo>
                    <a:cubicBezTo>
                      <a:pt x="273" y="1852"/>
                      <a:pt x="300" y="1899"/>
                      <a:pt x="332" y="1899"/>
                    </a:cubicBezTo>
                    <a:cubicBezTo>
                      <a:pt x="339" y="1899"/>
                      <a:pt x="346" y="1896"/>
                      <a:pt x="353" y="1891"/>
                    </a:cubicBezTo>
                    <a:cubicBezTo>
                      <a:pt x="410" y="1851"/>
                      <a:pt x="462" y="1806"/>
                      <a:pt x="501" y="1749"/>
                    </a:cubicBezTo>
                    <a:cubicBezTo>
                      <a:pt x="533" y="1766"/>
                      <a:pt x="589" y="1789"/>
                      <a:pt x="657" y="1789"/>
                    </a:cubicBezTo>
                    <a:cubicBezTo>
                      <a:pt x="773" y="1789"/>
                      <a:pt x="928" y="1723"/>
                      <a:pt x="1071" y="1447"/>
                    </a:cubicBezTo>
                    <a:cubicBezTo>
                      <a:pt x="994" y="1423"/>
                      <a:pt x="913" y="1411"/>
                      <a:pt x="830" y="1411"/>
                    </a:cubicBezTo>
                    <a:cubicBezTo>
                      <a:pt x="778" y="1411"/>
                      <a:pt x="725" y="1416"/>
                      <a:pt x="672" y="1424"/>
                    </a:cubicBezTo>
                    <a:cubicBezTo>
                      <a:pt x="707" y="1339"/>
                      <a:pt x="724" y="1248"/>
                      <a:pt x="729" y="1157"/>
                    </a:cubicBezTo>
                    <a:cubicBezTo>
                      <a:pt x="729" y="1117"/>
                      <a:pt x="729" y="1088"/>
                      <a:pt x="729" y="1054"/>
                    </a:cubicBezTo>
                    <a:cubicBezTo>
                      <a:pt x="739" y="1055"/>
                      <a:pt x="751" y="1056"/>
                      <a:pt x="765" y="1056"/>
                    </a:cubicBezTo>
                    <a:cubicBezTo>
                      <a:pt x="877" y="1056"/>
                      <a:pt x="1098" y="995"/>
                      <a:pt x="1134" y="553"/>
                    </a:cubicBezTo>
                    <a:lnTo>
                      <a:pt x="1134" y="553"/>
                    </a:lnTo>
                    <a:cubicBezTo>
                      <a:pt x="1134" y="553"/>
                      <a:pt x="781" y="587"/>
                      <a:pt x="678" y="781"/>
                    </a:cubicBezTo>
                    <a:cubicBezTo>
                      <a:pt x="650" y="684"/>
                      <a:pt x="610" y="598"/>
                      <a:pt x="553" y="513"/>
                    </a:cubicBezTo>
                    <a:cubicBezTo>
                      <a:pt x="729" y="188"/>
                      <a:pt x="200" y="1"/>
                      <a:pt x="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63"/>
              <p:cNvSpPr/>
              <p:nvPr/>
            </p:nvSpPr>
            <p:spPr>
              <a:xfrm rot="337150">
                <a:off x="6431896" y="3699284"/>
                <a:ext cx="631905" cy="1058177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899" extrusionOk="0">
                    <a:moveTo>
                      <a:pt x="200" y="0"/>
                    </a:moveTo>
                    <a:lnTo>
                      <a:pt x="200" y="0"/>
                    </a:lnTo>
                    <a:cubicBezTo>
                      <a:pt x="101" y="577"/>
                      <a:pt x="478" y="587"/>
                      <a:pt x="506" y="587"/>
                    </a:cubicBezTo>
                    <a:cubicBezTo>
                      <a:pt x="507" y="587"/>
                      <a:pt x="507" y="587"/>
                      <a:pt x="507" y="587"/>
                    </a:cubicBezTo>
                    <a:cubicBezTo>
                      <a:pt x="547" y="661"/>
                      <a:pt x="581" y="735"/>
                      <a:pt x="604" y="815"/>
                    </a:cubicBezTo>
                    <a:cubicBezTo>
                      <a:pt x="545" y="766"/>
                      <a:pt x="467" y="749"/>
                      <a:pt x="388" y="749"/>
                    </a:cubicBezTo>
                    <a:cubicBezTo>
                      <a:pt x="231" y="749"/>
                      <a:pt x="74" y="815"/>
                      <a:pt x="74" y="815"/>
                    </a:cubicBezTo>
                    <a:cubicBezTo>
                      <a:pt x="229" y="1062"/>
                      <a:pt x="380" y="1128"/>
                      <a:pt x="494" y="1128"/>
                    </a:cubicBezTo>
                    <a:cubicBezTo>
                      <a:pt x="556" y="1128"/>
                      <a:pt x="608" y="1108"/>
                      <a:pt x="644" y="1088"/>
                    </a:cubicBezTo>
                    <a:lnTo>
                      <a:pt x="644" y="1162"/>
                    </a:lnTo>
                    <a:cubicBezTo>
                      <a:pt x="632" y="1271"/>
                      <a:pt x="604" y="1379"/>
                      <a:pt x="558" y="1481"/>
                    </a:cubicBezTo>
                    <a:cubicBezTo>
                      <a:pt x="536" y="1504"/>
                      <a:pt x="513" y="1527"/>
                      <a:pt x="501" y="1555"/>
                    </a:cubicBezTo>
                    <a:cubicBezTo>
                      <a:pt x="479" y="1271"/>
                      <a:pt x="0" y="1259"/>
                      <a:pt x="0" y="1259"/>
                    </a:cubicBezTo>
                    <a:lnTo>
                      <a:pt x="0" y="1259"/>
                    </a:lnTo>
                    <a:cubicBezTo>
                      <a:pt x="57" y="1675"/>
                      <a:pt x="262" y="1738"/>
                      <a:pt x="382" y="1738"/>
                    </a:cubicBezTo>
                    <a:cubicBezTo>
                      <a:pt x="353" y="1766"/>
                      <a:pt x="325" y="1800"/>
                      <a:pt x="296" y="1829"/>
                    </a:cubicBezTo>
                    <a:cubicBezTo>
                      <a:pt x="273" y="1852"/>
                      <a:pt x="300" y="1899"/>
                      <a:pt x="332" y="1899"/>
                    </a:cubicBezTo>
                    <a:cubicBezTo>
                      <a:pt x="339" y="1899"/>
                      <a:pt x="346" y="1896"/>
                      <a:pt x="353" y="1891"/>
                    </a:cubicBezTo>
                    <a:cubicBezTo>
                      <a:pt x="410" y="1851"/>
                      <a:pt x="462" y="1806"/>
                      <a:pt x="501" y="1749"/>
                    </a:cubicBezTo>
                    <a:cubicBezTo>
                      <a:pt x="533" y="1766"/>
                      <a:pt x="589" y="1789"/>
                      <a:pt x="657" y="1789"/>
                    </a:cubicBezTo>
                    <a:cubicBezTo>
                      <a:pt x="773" y="1789"/>
                      <a:pt x="928" y="1723"/>
                      <a:pt x="1071" y="1447"/>
                    </a:cubicBezTo>
                    <a:cubicBezTo>
                      <a:pt x="994" y="1423"/>
                      <a:pt x="913" y="1411"/>
                      <a:pt x="830" y="1411"/>
                    </a:cubicBezTo>
                    <a:cubicBezTo>
                      <a:pt x="778" y="1411"/>
                      <a:pt x="725" y="1416"/>
                      <a:pt x="672" y="1424"/>
                    </a:cubicBezTo>
                    <a:cubicBezTo>
                      <a:pt x="707" y="1339"/>
                      <a:pt x="724" y="1248"/>
                      <a:pt x="729" y="1157"/>
                    </a:cubicBezTo>
                    <a:cubicBezTo>
                      <a:pt x="729" y="1117"/>
                      <a:pt x="729" y="1088"/>
                      <a:pt x="729" y="1054"/>
                    </a:cubicBezTo>
                    <a:cubicBezTo>
                      <a:pt x="739" y="1055"/>
                      <a:pt x="751" y="1056"/>
                      <a:pt x="765" y="1056"/>
                    </a:cubicBezTo>
                    <a:cubicBezTo>
                      <a:pt x="877" y="1056"/>
                      <a:pt x="1098" y="995"/>
                      <a:pt x="1134" y="553"/>
                    </a:cubicBezTo>
                    <a:lnTo>
                      <a:pt x="1134" y="553"/>
                    </a:lnTo>
                    <a:cubicBezTo>
                      <a:pt x="1134" y="553"/>
                      <a:pt x="781" y="587"/>
                      <a:pt x="678" y="781"/>
                    </a:cubicBezTo>
                    <a:cubicBezTo>
                      <a:pt x="650" y="684"/>
                      <a:pt x="610" y="598"/>
                      <a:pt x="553" y="513"/>
                    </a:cubicBezTo>
                    <a:cubicBezTo>
                      <a:pt x="729" y="188"/>
                      <a:pt x="200" y="1"/>
                      <a:pt x="2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4" name="Google Shape;2444;p63"/>
            <p:cNvGrpSpPr/>
            <p:nvPr/>
          </p:nvGrpSpPr>
          <p:grpSpPr>
            <a:xfrm rot="-193066">
              <a:off x="6037821" y="4299022"/>
              <a:ext cx="1332804" cy="775401"/>
              <a:chOff x="7858062" y="4115797"/>
              <a:chExt cx="1006888" cy="585789"/>
            </a:xfrm>
          </p:grpSpPr>
          <p:sp>
            <p:nvSpPr>
              <p:cNvPr id="2445" name="Google Shape;2445;p63"/>
              <p:cNvSpPr/>
              <p:nvPr/>
            </p:nvSpPr>
            <p:spPr>
              <a:xfrm rot="1015303">
                <a:off x="7884245" y="4247743"/>
                <a:ext cx="954522" cy="321898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4005" extrusionOk="0">
                    <a:moveTo>
                      <a:pt x="7867" y="432"/>
                    </a:moveTo>
                    <a:cubicBezTo>
                      <a:pt x="7903" y="432"/>
                      <a:pt x="7939" y="437"/>
                      <a:pt x="7974" y="447"/>
                    </a:cubicBezTo>
                    <a:cubicBezTo>
                      <a:pt x="8111" y="470"/>
                      <a:pt x="8236" y="526"/>
                      <a:pt x="8339" y="618"/>
                    </a:cubicBezTo>
                    <a:cubicBezTo>
                      <a:pt x="8413" y="686"/>
                      <a:pt x="8452" y="788"/>
                      <a:pt x="8452" y="891"/>
                    </a:cubicBezTo>
                    <a:cubicBezTo>
                      <a:pt x="8435" y="1164"/>
                      <a:pt x="8265" y="1409"/>
                      <a:pt x="8008" y="1512"/>
                    </a:cubicBezTo>
                    <a:cubicBezTo>
                      <a:pt x="7959" y="1527"/>
                      <a:pt x="7908" y="1535"/>
                      <a:pt x="7858" y="1535"/>
                    </a:cubicBezTo>
                    <a:cubicBezTo>
                      <a:pt x="7707" y="1535"/>
                      <a:pt x="7560" y="1466"/>
                      <a:pt x="7462" y="1347"/>
                    </a:cubicBezTo>
                    <a:cubicBezTo>
                      <a:pt x="7410" y="1284"/>
                      <a:pt x="7387" y="1198"/>
                      <a:pt x="7393" y="1119"/>
                    </a:cubicBezTo>
                    <a:cubicBezTo>
                      <a:pt x="7410" y="959"/>
                      <a:pt x="7450" y="800"/>
                      <a:pt x="7518" y="652"/>
                    </a:cubicBezTo>
                    <a:cubicBezTo>
                      <a:pt x="7583" y="514"/>
                      <a:pt x="7721" y="432"/>
                      <a:pt x="7867" y="432"/>
                    </a:cubicBezTo>
                    <a:close/>
                    <a:moveTo>
                      <a:pt x="3374" y="1681"/>
                    </a:moveTo>
                    <a:cubicBezTo>
                      <a:pt x="3673" y="1681"/>
                      <a:pt x="3965" y="1956"/>
                      <a:pt x="3965" y="2263"/>
                    </a:cubicBezTo>
                    <a:cubicBezTo>
                      <a:pt x="3965" y="2377"/>
                      <a:pt x="3936" y="2491"/>
                      <a:pt x="3891" y="2594"/>
                    </a:cubicBezTo>
                    <a:cubicBezTo>
                      <a:pt x="3800" y="2803"/>
                      <a:pt x="3634" y="2921"/>
                      <a:pt x="3440" y="2921"/>
                    </a:cubicBezTo>
                    <a:cubicBezTo>
                      <a:pt x="3401" y="2921"/>
                      <a:pt x="3361" y="2916"/>
                      <a:pt x="3321" y="2907"/>
                    </a:cubicBezTo>
                    <a:cubicBezTo>
                      <a:pt x="3076" y="2856"/>
                      <a:pt x="2911" y="2634"/>
                      <a:pt x="2928" y="2383"/>
                    </a:cubicBezTo>
                    <a:cubicBezTo>
                      <a:pt x="2934" y="2167"/>
                      <a:pt x="2979" y="1939"/>
                      <a:pt x="3156" y="1774"/>
                    </a:cubicBezTo>
                    <a:cubicBezTo>
                      <a:pt x="3190" y="1728"/>
                      <a:pt x="3236" y="1700"/>
                      <a:pt x="3293" y="1688"/>
                    </a:cubicBezTo>
                    <a:cubicBezTo>
                      <a:pt x="3320" y="1683"/>
                      <a:pt x="3347" y="1681"/>
                      <a:pt x="3374" y="1681"/>
                    </a:cubicBezTo>
                    <a:close/>
                    <a:moveTo>
                      <a:pt x="11686" y="0"/>
                    </a:moveTo>
                    <a:cubicBezTo>
                      <a:pt x="11623" y="0"/>
                      <a:pt x="11550" y="17"/>
                      <a:pt x="11488" y="20"/>
                    </a:cubicBezTo>
                    <a:cubicBezTo>
                      <a:pt x="10355" y="42"/>
                      <a:pt x="9221" y="25"/>
                      <a:pt x="8094" y="48"/>
                    </a:cubicBezTo>
                    <a:cubicBezTo>
                      <a:pt x="7330" y="64"/>
                      <a:pt x="6566" y="67"/>
                      <a:pt x="5801" y="67"/>
                    </a:cubicBezTo>
                    <a:cubicBezTo>
                      <a:pt x="5094" y="67"/>
                      <a:pt x="4387" y="64"/>
                      <a:pt x="3680" y="64"/>
                    </a:cubicBezTo>
                    <a:cubicBezTo>
                      <a:pt x="3475" y="64"/>
                      <a:pt x="3270" y="64"/>
                      <a:pt x="3065" y="65"/>
                    </a:cubicBezTo>
                    <a:cubicBezTo>
                      <a:pt x="3038" y="62"/>
                      <a:pt x="3011" y="61"/>
                      <a:pt x="2984" y="61"/>
                    </a:cubicBezTo>
                    <a:cubicBezTo>
                      <a:pt x="2903" y="61"/>
                      <a:pt x="2823" y="74"/>
                      <a:pt x="2746" y="99"/>
                    </a:cubicBezTo>
                    <a:cubicBezTo>
                      <a:pt x="2649" y="373"/>
                      <a:pt x="2438" y="498"/>
                      <a:pt x="2159" y="509"/>
                    </a:cubicBezTo>
                    <a:cubicBezTo>
                      <a:pt x="2139" y="510"/>
                      <a:pt x="2120" y="511"/>
                      <a:pt x="2101" y="511"/>
                    </a:cubicBezTo>
                    <a:cubicBezTo>
                      <a:pt x="1813" y="511"/>
                      <a:pt x="1649" y="388"/>
                      <a:pt x="1516" y="105"/>
                    </a:cubicBezTo>
                    <a:cubicBezTo>
                      <a:pt x="1049" y="105"/>
                      <a:pt x="582" y="99"/>
                      <a:pt x="120" y="99"/>
                    </a:cubicBezTo>
                    <a:cubicBezTo>
                      <a:pt x="110" y="98"/>
                      <a:pt x="99" y="97"/>
                      <a:pt x="89" y="97"/>
                    </a:cubicBezTo>
                    <a:cubicBezTo>
                      <a:pt x="60" y="97"/>
                      <a:pt x="32" y="102"/>
                      <a:pt x="7" y="111"/>
                    </a:cubicBezTo>
                    <a:lnTo>
                      <a:pt x="7" y="2081"/>
                    </a:lnTo>
                    <a:cubicBezTo>
                      <a:pt x="103" y="2087"/>
                      <a:pt x="189" y="2144"/>
                      <a:pt x="234" y="2235"/>
                    </a:cubicBezTo>
                    <a:cubicBezTo>
                      <a:pt x="502" y="2645"/>
                      <a:pt x="405" y="3186"/>
                      <a:pt x="24" y="3488"/>
                    </a:cubicBezTo>
                    <a:cubicBezTo>
                      <a:pt x="18" y="3488"/>
                      <a:pt x="12" y="3494"/>
                      <a:pt x="1" y="3499"/>
                    </a:cubicBezTo>
                    <a:lnTo>
                      <a:pt x="1" y="3989"/>
                    </a:lnTo>
                    <a:cubicBezTo>
                      <a:pt x="46" y="3995"/>
                      <a:pt x="92" y="4001"/>
                      <a:pt x="143" y="4001"/>
                    </a:cubicBezTo>
                    <a:cubicBezTo>
                      <a:pt x="192" y="4003"/>
                      <a:pt x="240" y="4004"/>
                      <a:pt x="289" y="4004"/>
                    </a:cubicBezTo>
                    <a:cubicBezTo>
                      <a:pt x="550" y="4004"/>
                      <a:pt x="813" y="3972"/>
                      <a:pt x="1072" y="3972"/>
                    </a:cubicBezTo>
                    <a:lnTo>
                      <a:pt x="6818" y="3972"/>
                    </a:lnTo>
                    <a:cubicBezTo>
                      <a:pt x="6915" y="3972"/>
                      <a:pt x="7012" y="3966"/>
                      <a:pt x="7103" y="3961"/>
                    </a:cubicBezTo>
                    <a:cubicBezTo>
                      <a:pt x="7006" y="3704"/>
                      <a:pt x="7074" y="3459"/>
                      <a:pt x="7194" y="3226"/>
                    </a:cubicBezTo>
                    <a:cubicBezTo>
                      <a:pt x="7304" y="3015"/>
                      <a:pt x="7479" y="2933"/>
                      <a:pt x="7699" y="2933"/>
                    </a:cubicBezTo>
                    <a:cubicBezTo>
                      <a:pt x="7740" y="2933"/>
                      <a:pt x="7782" y="2936"/>
                      <a:pt x="7826" y="2941"/>
                    </a:cubicBezTo>
                    <a:cubicBezTo>
                      <a:pt x="8060" y="2975"/>
                      <a:pt x="8265" y="3232"/>
                      <a:pt x="8287" y="3471"/>
                    </a:cubicBezTo>
                    <a:cubicBezTo>
                      <a:pt x="8299" y="3642"/>
                      <a:pt x="8265" y="3807"/>
                      <a:pt x="8185" y="3961"/>
                    </a:cubicBezTo>
                    <a:cubicBezTo>
                      <a:pt x="8230" y="3961"/>
                      <a:pt x="8276" y="3966"/>
                      <a:pt x="8327" y="3966"/>
                    </a:cubicBezTo>
                    <a:cubicBezTo>
                      <a:pt x="9432" y="3966"/>
                      <a:pt x="10531" y="3961"/>
                      <a:pt x="11636" y="3955"/>
                    </a:cubicBezTo>
                    <a:lnTo>
                      <a:pt x="11716" y="3955"/>
                    </a:lnTo>
                    <a:cubicBezTo>
                      <a:pt x="11853" y="3949"/>
                      <a:pt x="11870" y="3926"/>
                      <a:pt x="11818" y="3813"/>
                    </a:cubicBezTo>
                    <a:cubicBezTo>
                      <a:pt x="11636" y="3431"/>
                      <a:pt x="11465" y="3049"/>
                      <a:pt x="11260" y="2685"/>
                    </a:cubicBezTo>
                    <a:cubicBezTo>
                      <a:pt x="11118" y="2674"/>
                      <a:pt x="10981" y="2628"/>
                      <a:pt x="10862" y="2548"/>
                    </a:cubicBezTo>
                    <a:cubicBezTo>
                      <a:pt x="10685" y="2434"/>
                      <a:pt x="10582" y="2286"/>
                      <a:pt x="10600" y="2064"/>
                    </a:cubicBezTo>
                    <a:cubicBezTo>
                      <a:pt x="10611" y="1859"/>
                      <a:pt x="10685" y="1665"/>
                      <a:pt x="10810" y="1506"/>
                    </a:cubicBezTo>
                    <a:cubicBezTo>
                      <a:pt x="10855" y="1436"/>
                      <a:pt x="10930" y="1396"/>
                      <a:pt x="11007" y="1396"/>
                    </a:cubicBezTo>
                    <a:cubicBezTo>
                      <a:pt x="11036" y="1396"/>
                      <a:pt x="11066" y="1402"/>
                      <a:pt x="11095" y="1415"/>
                    </a:cubicBezTo>
                    <a:cubicBezTo>
                      <a:pt x="11146" y="1369"/>
                      <a:pt x="11186" y="1312"/>
                      <a:pt x="11209" y="1250"/>
                    </a:cubicBezTo>
                    <a:cubicBezTo>
                      <a:pt x="11374" y="959"/>
                      <a:pt x="11539" y="669"/>
                      <a:pt x="11693" y="378"/>
                    </a:cubicBezTo>
                    <a:cubicBezTo>
                      <a:pt x="11750" y="270"/>
                      <a:pt x="11875" y="156"/>
                      <a:pt x="11813" y="54"/>
                    </a:cubicBezTo>
                    <a:cubicBezTo>
                      <a:pt x="11787" y="12"/>
                      <a:pt x="11740" y="0"/>
                      <a:pt x="11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63"/>
              <p:cNvSpPr/>
              <p:nvPr/>
            </p:nvSpPr>
            <p:spPr>
              <a:xfrm rot="1015303">
                <a:off x="8407871" y="4518921"/>
                <a:ext cx="104004" cy="82866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031" extrusionOk="0">
                    <a:moveTo>
                      <a:pt x="681" y="0"/>
                    </a:moveTo>
                    <a:cubicBezTo>
                      <a:pt x="467" y="0"/>
                      <a:pt x="297" y="84"/>
                      <a:pt x="189" y="296"/>
                    </a:cubicBezTo>
                    <a:cubicBezTo>
                      <a:pt x="69" y="523"/>
                      <a:pt x="1" y="774"/>
                      <a:pt x="97" y="1030"/>
                    </a:cubicBezTo>
                    <a:lnTo>
                      <a:pt x="1180" y="1030"/>
                    </a:lnTo>
                    <a:cubicBezTo>
                      <a:pt x="1259" y="882"/>
                      <a:pt x="1293" y="711"/>
                      <a:pt x="1282" y="541"/>
                    </a:cubicBezTo>
                    <a:cubicBezTo>
                      <a:pt x="1259" y="301"/>
                      <a:pt x="1054" y="45"/>
                      <a:pt x="821" y="11"/>
                    </a:cubicBezTo>
                    <a:cubicBezTo>
                      <a:pt x="772" y="4"/>
                      <a:pt x="726" y="0"/>
                      <a:pt x="6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63"/>
              <p:cNvSpPr/>
              <p:nvPr/>
            </p:nvSpPr>
            <p:spPr>
              <a:xfrm rot="1015303">
                <a:off x="8716544" y="4476401"/>
                <a:ext cx="54574" cy="10360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89" extrusionOk="0">
                    <a:moveTo>
                      <a:pt x="432" y="0"/>
                    </a:moveTo>
                    <a:cubicBezTo>
                      <a:pt x="351" y="0"/>
                      <a:pt x="275" y="40"/>
                      <a:pt x="234" y="110"/>
                    </a:cubicBezTo>
                    <a:cubicBezTo>
                      <a:pt x="109" y="269"/>
                      <a:pt x="35" y="463"/>
                      <a:pt x="18" y="662"/>
                    </a:cubicBezTo>
                    <a:cubicBezTo>
                      <a:pt x="0" y="890"/>
                      <a:pt x="109" y="1038"/>
                      <a:pt x="280" y="1152"/>
                    </a:cubicBezTo>
                    <a:cubicBezTo>
                      <a:pt x="399" y="1232"/>
                      <a:pt x="536" y="1278"/>
                      <a:pt x="678" y="1289"/>
                    </a:cubicBezTo>
                    <a:cubicBezTo>
                      <a:pt x="673" y="1221"/>
                      <a:pt x="655" y="1158"/>
                      <a:pt x="616" y="1101"/>
                    </a:cubicBezTo>
                    <a:cubicBezTo>
                      <a:pt x="530" y="924"/>
                      <a:pt x="445" y="748"/>
                      <a:pt x="354" y="577"/>
                    </a:cubicBezTo>
                    <a:cubicBezTo>
                      <a:pt x="308" y="503"/>
                      <a:pt x="308" y="406"/>
                      <a:pt x="359" y="338"/>
                    </a:cubicBezTo>
                    <a:cubicBezTo>
                      <a:pt x="422" y="235"/>
                      <a:pt x="502" y="144"/>
                      <a:pt x="524" y="19"/>
                    </a:cubicBezTo>
                    <a:cubicBezTo>
                      <a:pt x="494" y="6"/>
                      <a:pt x="463" y="0"/>
                      <a:pt x="4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63"/>
              <p:cNvSpPr/>
              <p:nvPr/>
            </p:nvSpPr>
            <p:spPr>
              <a:xfrm rot="1015303">
                <a:off x="8059646" y="4171259"/>
                <a:ext cx="98940" cy="34561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430" extrusionOk="0">
                    <a:moveTo>
                      <a:pt x="243" y="0"/>
                    </a:moveTo>
                    <a:cubicBezTo>
                      <a:pt x="161" y="0"/>
                      <a:pt x="80" y="5"/>
                      <a:pt x="0" y="24"/>
                    </a:cubicBezTo>
                    <a:cubicBezTo>
                      <a:pt x="129" y="307"/>
                      <a:pt x="297" y="430"/>
                      <a:pt x="585" y="430"/>
                    </a:cubicBezTo>
                    <a:cubicBezTo>
                      <a:pt x="604" y="430"/>
                      <a:pt x="624" y="429"/>
                      <a:pt x="644" y="428"/>
                    </a:cubicBezTo>
                    <a:cubicBezTo>
                      <a:pt x="923" y="411"/>
                      <a:pt x="1128" y="292"/>
                      <a:pt x="1231" y="18"/>
                    </a:cubicBezTo>
                    <a:cubicBezTo>
                      <a:pt x="1080" y="7"/>
                      <a:pt x="927" y="1"/>
                      <a:pt x="774" y="1"/>
                    </a:cubicBezTo>
                    <a:cubicBezTo>
                      <a:pt x="691" y="1"/>
                      <a:pt x="607" y="3"/>
                      <a:pt x="524" y="7"/>
                    </a:cubicBezTo>
                    <a:cubicBezTo>
                      <a:pt x="430" y="7"/>
                      <a:pt x="336" y="0"/>
                      <a:pt x="2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63"/>
              <p:cNvSpPr/>
              <p:nvPr/>
            </p:nvSpPr>
            <p:spPr>
              <a:xfrm rot="1015303">
                <a:off x="8119933" y="4323330"/>
                <a:ext cx="84714" cy="9966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240" extrusionOk="0">
                    <a:moveTo>
                      <a:pt x="463" y="0"/>
                    </a:moveTo>
                    <a:cubicBezTo>
                      <a:pt x="436" y="0"/>
                      <a:pt x="409" y="2"/>
                      <a:pt x="382" y="7"/>
                    </a:cubicBezTo>
                    <a:cubicBezTo>
                      <a:pt x="325" y="19"/>
                      <a:pt x="279" y="47"/>
                      <a:pt x="245" y="93"/>
                    </a:cubicBezTo>
                    <a:cubicBezTo>
                      <a:pt x="68" y="258"/>
                      <a:pt x="23" y="486"/>
                      <a:pt x="17" y="702"/>
                    </a:cubicBezTo>
                    <a:cubicBezTo>
                      <a:pt x="0" y="953"/>
                      <a:pt x="165" y="1175"/>
                      <a:pt x="410" y="1226"/>
                    </a:cubicBezTo>
                    <a:cubicBezTo>
                      <a:pt x="450" y="1235"/>
                      <a:pt x="490" y="1240"/>
                      <a:pt x="529" y="1240"/>
                    </a:cubicBezTo>
                    <a:cubicBezTo>
                      <a:pt x="723" y="1240"/>
                      <a:pt x="889" y="1122"/>
                      <a:pt x="980" y="913"/>
                    </a:cubicBezTo>
                    <a:cubicBezTo>
                      <a:pt x="1025" y="810"/>
                      <a:pt x="1054" y="696"/>
                      <a:pt x="1054" y="582"/>
                    </a:cubicBezTo>
                    <a:cubicBezTo>
                      <a:pt x="1054" y="275"/>
                      <a:pt x="762" y="0"/>
                      <a:pt x="4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63"/>
              <p:cNvSpPr/>
              <p:nvPr/>
            </p:nvSpPr>
            <p:spPr>
              <a:xfrm rot="1015303">
                <a:off x="8494929" y="4332301"/>
                <a:ext cx="85679" cy="88733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104" extrusionOk="0">
                    <a:moveTo>
                      <a:pt x="480" y="1"/>
                    </a:moveTo>
                    <a:cubicBezTo>
                      <a:pt x="334" y="1"/>
                      <a:pt x="196" y="83"/>
                      <a:pt x="131" y="221"/>
                    </a:cubicBezTo>
                    <a:cubicBezTo>
                      <a:pt x="63" y="369"/>
                      <a:pt x="23" y="528"/>
                      <a:pt x="6" y="688"/>
                    </a:cubicBezTo>
                    <a:cubicBezTo>
                      <a:pt x="0" y="767"/>
                      <a:pt x="23" y="853"/>
                      <a:pt x="75" y="916"/>
                    </a:cubicBezTo>
                    <a:cubicBezTo>
                      <a:pt x="173" y="1035"/>
                      <a:pt x="320" y="1104"/>
                      <a:pt x="471" y="1104"/>
                    </a:cubicBezTo>
                    <a:cubicBezTo>
                      <a:pt x="521" y="1104"/>
                      <a:pt x="572" y="1096"/>
                      <a:pt x="621" y="1081"/>
                    </a:cubicBezTo>
                    <a:cubicBezTo>
                      <a:pt x="878" y="978"/>
                      <a:pt x="1048" y="733"/>
                      <a:pt x="1065" y="460"/>
                    </a:cubicBezTo>
                    <a:cubicBezTo>
                      <a:pt x="1065" y="357"/>
                      <a:pt x="1026" y="255"/>
                      <a:pt x="952" y="187"/>
                    </a:cubicBezTo>
                    <a:cubicBezTo>
                      <a:pt x="849" y="95"/>
                      <a:pt x="724" y="39"/>
                      <a:pt x="587" y="16"/>
                    </a:cubicBezTo>
                    <a:cubicBezTo>
                      <a:pt x="552" y="6"/>
                      <a:pt x="516" y="1"/>
                      <a:pt x="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46"/>
          <p:cNvSpPr txBox="1">
            <a:spLocks noGrp="1"/>
          </p:cNvSpPr>
          <p:nvPr>
            <p:ph type="subTitle" idx="1"/>
          </p:nvPr>
        </p:nvSpPr>
        <p:spPr>
          <a:xfrm>
            <a:off x="2997791" y="2160120"/>
            <a:ext cx="3165900" cy="10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</a:t>
            </a:r>
            <a:r>
              <a:rPr lang="en" dirty="0"/>
              <a:t>oneksi jaringannya sendiri owner sudah menyediahkan wifi sendiri</a:t>
            </a:r>
            <a:endParaRPr dirty="0"/>
          </a:p>
        </p:txBody>
      </p:sp>
      <p:grpSp>
        <p:nvGrpSpPr>
          <p:cNvPr id="4" name="Google Shape;700;p42">
            <a:extLst>
              <a:ext uri="{FF2B5EF4-FFF2-40B4-BE49-F238E27FC236}">
                <a16:creationId xmlns:a16="http://schemas.microsoft.com/office/drawing/2014/main" id="{945E0450-E889-C3EE-9EAA-C716B52FADE2}"/>
              </a:ext>
            </a:extLst>
          </p:cNvPr>
          <p:cNvGrpSpPr/>
          <p:nvPr/>
        </p:nvGrpSpPr>
        <p:grpSpPr>
          <a:xfrm>
            <a:off x="2652977" y="595490"/>
            <a:ext cx="3838046" cy="1017677"/>
            <a:chOff x="2607325" y="351650"/>
            <a:chExt cx="3838046" cy="1017677"/>
          </a:xfrm>
        </p:grpSpPr>
        <p:sp>
          <p:nvSpPr>
            <p:cNvPr id="5" name="Google Shape;701;p42">
              <a:extLst>
                <a:ext uri="{FF2B5EF4-FFF2-40B4-BE49-F238E27FC236}">
                  <a16:creationId xmlns:a16="http://schemas.microsoft.com/office/drawing/2014/main" id="{B3354042-BCD3-1AE5-6CFB-754EA338B8F0}"/>
                </a:ext>
              </a:extLst>
            </p:cNvPr>
            <p:cNvSpPr/>
            <p:nvPr/>
          </p:nvSpPr>
          <p:spPr>
            <a:xfrm>
              <a:off x="2607325" y="383625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2;p42">
              <a:extLst>
                <a:ext uri="{FF2B5EF4-FFF2-40B4-BE49-F238E27FC236}">
                  <a16:creationId xmlns:a16="http://schemas.microsoft.com/office/drawing/2014/main" id="{DC24E929-06EE-2EA4-ABFD-764E44475605}"/>
                </a:ext>
              </a:extLst>
            </p:cNvPr>
            <p:cNvSpPr/>
            <p:nvPr/>
          </p:nvSpPr>
          <p:spPr>
            <a:xfrm>
              <a:off x="2679250" y="351650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24;p42">
            <a:extLst>
              <a:ext uri="{FF2B5EF4-FFF2-40B4-BE49-F238E27FC236}">
                <a16:creationId xmlns:a16="http://schemas.microsoft.com/office/drawing/2014/main" id="{5811757D-360A-0420-721D-9EDC7BD3B7DE}"/>
              </a:ext>
            </a:extLst>
          </p:cNvPr>
          <p:cNvGrpSpPr/>
          <p:nvPr/>
        </p:nvGrpSpPr>
        <p:grpSpPr>
          <a:xfrm rot="-406465">
            <a:off x="3943806" y="450834"/>
            <a:ext cx="1287909" cy="344459"/>
            <a:chOff x="-1128125" y="1939975"/>
            <a:chExt cx="859776" cy="229952"/>
          </a:xfrm>
        </p:grpSpPr>
        <p:sp>
          <p:nvSpPr>
            <p:cNvPr id="9" name="Google Shape;725;p42">
              <a:extLst>
                <a:ext uri="{FF2B5EF4-FFF2-40B4-BE49-F238E27FC236}">
                  <a16:creationId xmlns:a16="http://schemas.microsoft.com/office/drawing/2014/main" id="{2D1BB6CC-C4FE-E04D-B4D6-FC1C10755AC5}"/>
                </a:ext>
              </a:extLst>
            </p:cNvPr>
            <p:cNvSpPr/>
            <p:nvPr/>
          </p:nvSpPr>
          <p:spPr>
            <a:xfrm>
              <a:off x="-1128125" y="1939975"/>
              <a:ext cx="859776" cy="229952"/>
            </a:xfrm>
            <a:custGeom>
              <a:avLst/>
              <a:gdLst/>
              <a:ahLst/>
              <a:cxnLst/>
              <a:rect l="l" t="t" r="r" b="b"/>
              <a:pathLst>
                <a:path w="17315" h="4631" extrusionOk="0">
                  <a:moveTo>
                    <a:pt x="1" y="0"/>
                  </a:moveTo>
                  <a:lnTo>
                    <a:pt x="143" y="1413"/>
                  </a:lnTo>
                  <a:lnTo>
                    <a:pt x="1" y="2455"/>
                  </a:lnTo>
                  <a:lnTo>
                    <a:pt x="143" y="3828"/>
                  </a:lnTo>
                  <a:lnTo>
                    <a:pt x="143" y="4631"/>
                  </a:lnTo>
                  <a:lnTo>
                    <a:pt x="17314" y="4557"/>
                  </a:lnTo>
                  <a:lnTo>
                    <a:pt x="17314" y="3571"/>
                  </a:lnTo>
                  <a:lnTo>
                    <a:pt x="17098" y="2165"/>
                  </a:lnTo>
                  <a:lnTo>
                    <a:pt x="17314" y="940"/>
                  </a:lnTo>
                  <a:lnTo>
                    <a:pt x="17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26;p42">
              <a:extLst>
                <a:ext uri="{FF2B5EF4-FFF2-40B4-BE49-F238E27FC236}">
                  <a16:creationId xmlns:a16="http://schemas.microsoft.com/office/drawing/2014/main" id="{3D389075-6490-87C5-891D-DBE8A755846D}"/>
                </a:ext>
              </a:extLst>
            </p:cNvPr>
            <p:cNvSpPr/>
            <p:nvPr/>
          </p:nvSpPr>
          <p:spPr>
            <a:xfrm>
              <a:off x="-600144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84" y="49"/>
                    <a:pt x="644" y="9"/>
                  </a:cubicBezTo>
                  <a:cubicBezTo>
                    <a:pt x="639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27;p42">
              <a:extLst>
                <a:ext uri="{FF2B5EF4-FFF2-40B4-BE49-F238E27FC236}">
                  <a16:creationId xmlns:a16="http://schemas.microsoft.com/office/drawing/2014/main" id="{338F041A-BF20-89DE-8C82-7CC100C395AB}"/>
                </a:ext>
              </a:extLst>
            </p:cNvPr>
            <p:cNvSpPr/>
            <p:nvPr/>
          </p:nvSpPr>
          <p:spPr>
            <a:xfrm>
              <a:off x="-600144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84" y="49"/>
                    <a:pt x="644" y="9"/>
                  </a:cubicBezTo>
                  <a:cubicBezTo>
                    <a:pt x="639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28;p42">
              <a:extLst>
                <a:ext uri="{FF2B5EF4-FFF2-40B4-BE49-F238E27FC236}">
                  <a16:creationId xmlns:a16="http://schemas.microsoft.com/office/drawing/2014/main" id="{F218C16E-3A28-6F14-C348-287C30E46E84}"/>
                </a:ext>
              </a:extLst>
            </p:cNvPr>
            <p:cNvSpPr/>
            <p:nvPr/>
          </p:nvSpPr>
          <p:spPr>
            <a:xfrm>
              <a:off x="-646522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82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29;p42">
              <a:extLst>
                <a:ext uri="{FF2B5EF4-FFF2-40B4-BE49-F238E27FC236}">
                  <a16:creationId xmlns:a16="http://schemas.microsoft.com/office/drawing/2014/main" id="{93DF3D01-4179-1CE7-F4DF-3912732E5C99}"/>
                </a:ext>
              </a:extLst>
            </p:cNvPr>
            <p:cNvSpPr/>
            <p:nvPr/>
          </p:nvSpPr>
          <p:spPr>
            <a:xfrm>
              <a:off x="-612310" y="2005022"/>
              <a:ext cx="12811" cy="12463"/>
            </a:xfrm>
            <a:custGeom>
              <a:avLst/>
              <a:gdLst/>
              <a:ahLst/>
              <a:cxnLst/>
              <a:rect l="l" t="t" r="r" b="b"/>
              <a:pathLst>
                <a:path w="258" h="251" extrusionOk="0">
                  <a:moveTo>
                    <a:pt x="126" y="0"/>
                  </a:moveTo>
                  <a:cubicBezTo>
                    <a:pt x="58" y="0"/>
                    <a:pt x="1" y="57"/>
                    <a:pt x="1" y="126"/>
                  </a:cubicBezTo>
                  <a:cubicBezTo>
                    <a:pt x="1" y="194"/>
                    <a:pt x="58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0;p42">
              <a:extLst>
                <a:ext uri="{FF2B5EF4-FFF2-40B4-BE49-F238E27FC236}">
                  <a16:creationId xmlns:a16="http://schemas.microsoft.com/office/drawing/2014/main" id="{A82E7923-C1D6-3BCD-40A1-9C74BCCF487D}"/>
                </a:ext>
              </a:extLst>
            </p:cNvPr>
            <p:cNvSpPr/>
            <p:nvPr/>
          </p:nvSpPr>
          <p:spPr>
            <a:xfrm>
              <a:off x="-599846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1;p42">
              <a:extLst>
                <a:ext uri="{FF2B5EF4-FFF2-40B4-BE49-F238E27FC236}">
                  <a16:creationId xmlns:a16="http://schemas.microsoft.com/office/drawing/2014/main" id="{828898D1-D18D-FE12-8DE7-84730117D80E}"/>
                </a:ext>
              </a:extLst>
            </p:cNvPr>
            <p:cNvSpPr/>
            <p:nvPr/>
          </p:nvSpPr>
          <p:spPr>
            <a:xfrm>
              <a:off x="-646522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2;p42">
              <a:extLst>
                <a:ext uri="{FF2B5EF4-FFF2-40B4-BE49-F238E27FC236}">
                  <a16:creationId xmlns:a16="http://schemas.microsoft.com/office/drawing/2014/main" id="{A2DCF87E-9E13-7A8B-BF4F-DFD9C9E4AD40}"/>
                </a:ext>
              </a:extLst>
            </p:cNvPr>
            <p:cNvSpPr/>
            <p:nvPr/>
          </p:nvSpPr>
          <p:spPr>
            <a:xfrm>
              <a:off x="-646522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9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33;p42">
              <a:extLst>
                <a:ext uri="{FF2B5EF4-FFF2-40B4-BE49-F238E27FC236}">
                  <a16:creationId xmlns:a16="http://schemas.microsoft.com/office/drawing/2014/main" id="{FB59FA90-C24A-1AAB-9390-12B4E8711644}"/>
                </a:ext>
              </a:extLst>
            </p:cNvPr>
            <p:cNvSpPr/>
            <p:nvPr/>
          </p:nvSpPr>
          <p:spPr>
            <a:xfrm>
              <a:off x="-637435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1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1" y="334"/>
                    <a:pt x="450" y="331"/>
                    <a:pt x="456" y="325"/>
                  </a:cubicBezTo>
                  <a:cubicBezTo>
                    <a:pt x="496" y="285"/>
                    <a:pt x="410" y="149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34;p42">
              <a:extLst>
                <a:ext uri="{FF2B5EF4-FFF2-40B4-BE49-F238E27FC236}">
                  <a16:creationId xmlns:a16="http://schemas.microsoft.com/office/drawing/2014/main" id="{6DD3667B-EE62-325A-D81B-A394C04C8F62}"/>
                </a:ext>
              </a:extLst>
            </p:cNvPr>
            <p:cNvSpPr/>
            <p:nvPr/>
          </p:nvSpPr>
          <p:spPr>
            <a:xfrm>
              <a:off x="-612310" y="2096089"/>
              <a:ext cx="12811" cy="12463"/>
            </a:xfrm>
            <a:custGeom>
              <a:avLst/>
              <a:gdLst/>
              <a:ahLst/>
              <a:cxnLst/>
              <a:rect l="l" t="t" r="r" b="b"/>
              <a:pathLst>
                <a:path w="258" h="251" extrusionOk="0">
                  <a:moveTo>
                    <a:pt x="126" y="0"/>
                  </a:moveTo>
                  <a:cubicBezTo>
                    <a:pt x="58" y="0"/>
                    <a:pt x="1" y="57"/>
                    <a:pt x="1" y="126"/>
                  </a:cubicBezTo>
                  <a:cubicBezTo>
                    <a:pt x="1" y="194"/>
                    <a:pt x="58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35;p42">
              <a:extLst>
                <a:ext uri="{FF2B5EF4-FFF2-40B4-BE49-F238E27FC236}">
                  <a16:creationId xmlns:a16="http://schemas.microsoft.com/office/drawing/2014/main" id="{75EBC6D6-E14D-E8C1-C1D9-2E5E504B15C2}"/>
                </a:ext>
              </a:extLst>
            </p:cNvPr>
            <p:cNvSpPr/>
            <p:nvPr/>
          </p:nvSpPr>
          <p:spPr>
            <a:xfrm>
              <a:off x="-60014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10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5" y="622"/>
                    <a:pt x="619" y="622"/>
                  </a:cubicBezTo>
                  <a:cubicBezTo>
                    <a:pt x="630" y="622"/>
                    <a:pt x="639" y="619"/>
                    <a:pt x="644" y="613"/>
                  </a:cubicBezTo>
                  <a:cubicBezTo>
                    <a:pt x="679" y="573"/>
                    <a:pt x="582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36;p42">
              <a:extLst>
                <a:ext uri="{FF2B5EF4-FFF2-40B4-BE49-F238E27FC236}">
                  <a16:creationId xmlns:a16="http://schemas.microsoft.com/office/drawing/2014/main" id="{51B5FADF-97B0-1B9D-7D95-3EF64686593C}"/>
                </a:ext>
              </a:extLst>
            </p:cNvPr>
            <p:cNvSpPr/>
            <p:nvPr/>
          </p:nvSpPr>
          <p:spPr>
            <a:xfrm>
              <a:off x="-551184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37;p42">
              <a:extLst>
                <a:ext uri="{FF2B5EF4-FFF2-40B4-BE49-F238E27FC236}">
                  <a16:creationId xmlns:a16="http://schemas.microsoft.com/office/drawing/2014/main" id="{5F79DA41-DA8E-5490-75C1-93078827C237}"/>
                </a:ext>
              </a:extLst>
            </p:cNvPr>
            <p:cNvSpPr/>
            <p:nvPr/>
          </p:nvSpPr>
          <p:spPr>
            <a:xfrm>
              <a:off x="-551184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38;p42">
              <a:extLst>
                <a:ext uri="{FF2B5EF4-FFF2-40B4-BE49-F238E27FC236}">
                  <a16:creationId xmlns:a16="http://schemas.microsoft.com/office/drawing/2014/main" id="{8F0E1B59-9519-94F3-C0A7-280FC75A1560}"/>
                </a:ext>
              </a:extLst>
            </p:cNvPr>
            <p:cNvSpPr/>
            <p:nvPr/>
          </p:nvSpPr>
          <p:spPr>
            <a:xfrm>
              <a:off x="-551184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3" y="0"/>
                  </a:moveTo>
                  <a:cubicBezTo>
                    <a:pt x="53" y="0"/>
                    <a:pt x="45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4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39;p42">
              <a:extLst>
                <a:ext uri="{FF2B5EF4-FFF2-40B4-BE49-F238E27FC236}">
                  <a16:creationId xmlns:a16="http://schemas.microsoft.com/office/drawing/2014/main" id="{0D2E7178-DF5D-C532-F505-1B1F18C04986}"/>
                </a:ext>
              </a:extLst>
            </p:cNvPr>
            <p:cNvSpPr/>
            <p:nvPr/>
          </p:nvSpPr>
          <p:spPr>
            <a:xfrm>
              <a:off x="-60014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5" y="622"/>
                    <a:pt x="619" y="622"/>
                  </a:cubicBezTo>
                  <a:cubicBezTo>
                    <a:pt x="630" y="622"/>
                    <a:pt x="639" y="619"/>
                    <a:pt x="644" y="613"/>
                  </a:cubicBezTo>
                  <a:cubicBezTo>
                    <a:pt x="679" y="573"/>
                    <a:pt x="582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40;p42">
              <a:extLst>
                <a:ext uri="{FF2B5EF4-FFF2-40B4-BE49-F238E27FC236}">
                  <a16:creationId xmlns:a16="http://schemas.microsoft.com/office/drawing/2014/main" id="{922D2512-8B38-EDDD-AFB9-F3D10AF26303}"/>
                </a:ext>
              </a:extLst>
            </p:cNvPr>
            <p:cNvSpPr/>
            <p:nvPr/>
          </p:nvSpPr>
          <p:spPr>
            <a:xfrm>
              <a:off x="-542445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9" y="35"/>
                    <a:pt x="58" y="63"/>
                    <a:pt x="92" y="97"/>
                  </a:cubicBezTo>
                  <a:cubicBezTo>
                    <a:pt x="233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1;p42">
              <a:extLst>
                <a:ext uri="{FF2B5EF4-FFF2-40B4-BE49-F238E27FC236}">
                  <a16:creationId xmlns:a16="http://schemas.microsoft.com/office/drawing/2014/main" id="{6FB9D169-5219-8510-9AE5-22CDD99D6220}"/>
                </a:ext>
              </a:extLst>
            </p:cNvPr>
            <p:cNvSpPr/>
            <p:nvPr/>
          </p:nvSpPr>
          <p:spPr>
            <a:xfrm>
              <a:off x="-564492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42;p42">
              <a:extLst>
                <a:ext uri="{FF2B5EF4-FFF2-40B4-BE49-F238E27FC236}">
                  <a16:creationId xmlns:a16="http://schemas.microsoft.com/office/drawing/2014/main" id="{9A6959AB-DF5F-C539-BCAF-094FBF4B7FD8}"/>
                </a:ext>
              </a:extLst>
            </p:cNvPr>
            <p:cNvSpPr/>
            <p:nvPr/>
          </p:nvSpPr>
          <p:spPr>
            <a:xfrm>
              <a:off x="-564492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3;p42">
              <a:extLst>
                <a:ext uri="{FF2B5EF4-FFF2-40B4-BE49-F238E27FC236}">
                  <a16:creationId xmlns:a16="http://schemas.microsoft.com/office/drawing/2014/main" id="{465E6106-6BF2-26A1-6641-16C552F5C35A}"/>
                </a:ext>
              </a:extLst>
            </p:cNvPr>
            <p:cNvSpPr/>
            <p:nvPr/>
          </p:nvSpPr>
          <p:spPr>
            <a:xfrm>
              <a:off x="-562208" y="2152894"/>
              <a:ext cx="12463" cy="12513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125" y="1"/>
                  </a:moveTo>
                  <a:cubicBezTo>
                    <a:pt x="57" y="1"/>
                    <a:pt x="0" y="58"/>
                    <a:pt x="0" y="126"/>
                  </a:cubicBezTo>
                  <a:cubicBezTo>
                    <a:pt x="0" y="195"/>
                    <a:pt x="57" y="252"/>
                    <a:pt x="125" y="252"/>
                  </a:cubicBezTo>
                  <a:cubicBezTo>
                    <a:pt x="194" y="252"/>
                    <a:pt x="251" y="195"/>
                    <a:pt x="251" y="126"/>
                  </a:cubicBezTo>
                  <a:cubicBezTo>
                    <a:pt x="251" y="58"/>
                    <a:pt x="19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4;p42">
              <a:extLst>
                <a:ext uri="{FF2B5EF4-FFF2-40B4-BE49-F238E27FC236}">
                  <a16:creationId xmlns:a16="http://schemas.microsoft.com/office/drawing/2014/main" id="{BC610FA3-CDE4-3247-0EE8-F7373BA7E1E9}"/>
                </a:ext>
              </a:extLst>
            </p:cNvPr>
            <p:cNvSpPr/>
            <p:nvPr/>
          </p:nvSpPr>
          <p:spPr>
            <a:xfrm>
              <a:off x="-646522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9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5;p42">
              <a:extLst>
                <a:ext uri="{FF2B5EF4-FFF2-40B4-BE49-F238E27FC236}">
                  <a16:creationId xmlns:a16="http://schemas.microsoft.com/office/drawing/2014/main" id="{DBF0A529-6916-434C-DBC8-A0DA04AC9A3A}"/>
                </a:ext>
              </a:extLst>
            </p:cNvPr>
            <p:cNvSpPr/>
            <p:nvPr/>
          </p:nvSpPr>
          <p:spPr>
            <a:xfrm>
              <a:off x="-741810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46;p42">
              <a:extLst>
                <a:ext uri="{FF2B5EF4-FFF2-40B4-BE49-F238E27FC236}">
                  <a16:creationId xmlns:a16="http://schemas.microsoft.com/office/drawing/2014/main" id="{1760DDCA-37B9-C196-4FB9-FFBF19D9ADC6}"/>
                </a:ext>
              </a:extLst>
            </p:cNvPr>
            <p:cNvSpPr/>
            <p:nvPr/>
          </p:nvSpPr>
          <p:spPr>
            <a:xfrm>
              <a:off x="-741810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5" y="1"/>
                    <a:pt x="409" y="96"/>
                    <a:pt x="268" y="237"/>
                  </a:cubicBezTo>
                  <a:cubicBezTo>
                    <a:pt x="103" y="402"/>
                    <a:pt x="1" y="573"/>
                    <a:pt x="40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2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7;p42">
              <a:extLst>
                <a:ext uri="{FF2B5EF4-FFF2-40B4-BE49-F238E27FC236}">
                  <a16:creationId xmlns:a16="http://schemas.microsoft.com/office/drawing/2014/main" id="{F0A63DFF-FCE2-AFDA-26E4-F18C3C1249F6}"/>
                </a:ext>
              </a:extLst>
            </p:cNvPr>
            <p:cNvSpPr/>
            <p:nvPr/>
          </p:nvSpPr>
          <p:spPr>
            <a:xfrm>
              <a:off x="-754819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48;p42">
              <a:extLst>
                <a:ext uri="{FF2B5EF4-FFF2-40B4-BE49-F238E27FC236}">
                  <a16:creationId xmlns:a16="http://schemas.microsoft.com/office/drawing/2014/main" id="{C8A98E53-F8F9-0FBA-706C-CAF03362EDB1}"/>
                </a:ext>
              </a:extLst>
            </p:cNvPr>
            <p:cNvSpPr/>
            <p:nvPr/>
          </p:nvSpPr>
          <p:spPr>
            <a:xfrm>
              <a:off x="-707300" y="2096089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49;p42">
              <a:extLst>
                <a:ext uri="{FF2B5EF4-FFF2-40B4-BE49-F238E27FC236}">
                  <a16:creationId xmlns:a16="http://schemas.microsoft.com/office/drawing/2014/main" id="{FB8DD155-7F36-6812-44EB-0FE621207CF5}"/>
                </a:ext>
              </a:extLst>
            </p:cNvPr>
            <p:cNvSpPr/>
            <p:nvPr/>
          </p:nvSpPr>
          <p:spPr>
            <a:xfrm>
              <a:off x="-732772" y="1939975"/>
              <a:ext cx="24976" cy="16585"/>
            </a:xfrm>
            <a:custGeom>
              <a:avLst/>
              <a:gdLst/>
              <a:ahLst/>
              <a:cxnLst/>
              <a:rect l="l" t="t" r="r" b="b"/>
              <a:pathLst>
                <a:path w="503" h="334" extrusionOk="0">
                  <a:moveTo>
                    <a:pt x="1" y="0"/>
                  </a:moveTo>
                  <a:cubicBezTo>
                    <a:pt x="29" y="35"/>
                    <a:pt x="58" y="63"/>
                    <a:pt x="86" y="97"/>
                  </a:cubicBezTo>
                  <a:cubicBezTo>
                    <a:pt x="227" y="238"/>
                    <a:pt x="373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7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0;p42">
              <a:extLst>
                <a:ext uri="{FF2B5EF4-FFF2-40B4-BE49-F238E27FC236}">
                  <a16:creationId xmlns:a16="http://schemas.microsoft.com/office/drawing/2014/main" id="{B54C1EC1-B8E5-C8DB-D51E-1A0B3FA1980D}"/>
                </a:ext>
              </a:extLst>
            </p:cNvPr>
            <p:cNvSpPr/>
            <p:nvPr/>
          </p:nvSpPr>
          <p:spPr>
            <a:xfrm>
              <a:off x="-754819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8" y="1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1;p42">
              <a:extLst>
                <a:ext uri="{FF2B5EF4-FFF2-40B4-BE49-F238E27FC236}">
                  <a16:creationId xmlns:a16="http://schemas.microsoft.com/office/drawing/2014/main" id="{92F54C37-D6EF-7536-10AB-981F88024C85}"/>
                </a:ext>
              </a:extLst>
            </p:cNvPr>
            <p:cNvSpPr/>
            <p:nvPr/>
          </p:nvSpPr>
          <p:spPr>
            <a:xfrm>
              <a:off x="-516972" y="2096089"/>
              <a:ext cx="12761" cy="12463"/>
            </a:xfrm>
            <a:custGeom>
              <a:avLst/>
              <a:gdLst/>
              <a:ahLst/>
              <a:cxnLst/>
              <a:rect l="l" t="t" r="r" b="b"/>
              <a:pathLst>
                <a:path w="257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2;p42">
              <a:extLst>
                <a:ext uri="{FF2B5EF4-FFF2-40B4-BE49-F238E27FC236}">
                  <a16:creationId xmlns:a16="http://schemas.microsoft.com/office/drawing/2014/main" id="{5CA30AA1-D761-AADD-DB96-5B560F0435D8}"/>
                </a:ext>
              </a:extLst>
            </p:cNvPr>
            <p:cNvSpPr/>
            <p:nvPr/>
          </p:nvSpPr>
          <p:spPr>
            <a:xfrm>
              <a:off x="-741810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5" y="1"/>
                    <a:pt x="409" y="96"/>
                    <a:pt x="268" y="237"/>
                  </a:cubicBezTo>
                  <a:cubicBezTo>
                    <a:pt x="103" y="408"/>
                    <a:pt x="1" y="573"/>
                    <a:pt x="40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2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3;p42">
              <a:extLst>
                <a:ext uri="{FF2B5EF4-FFF2-40B4-BE49-F238E27FC236}">
                  <a16:creationId xmlns:a16="http://schemas.microsoft.com/office/drawing/2014/main" id="{2745A082-558B-1E12-50DE-D6317C79D7A8}"/>
                </a:ext>
              </a:extLst>
            </p:cNvPr>
            <p:cNvSpPr/>
            <p:nvPr/>
          </p:nvSpPr>
          <p:spPr>
            <a:xfrm>
              <a:off x="-741810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4;p42">
              <a:extLst>
                <a:ext uri="{FF2B5EF4-FFF2-40B4-BE49-F238E27FC236}">
                  <a16:creationId xmlns:a16="http://schemas.microsoft.com/office/drawing/2014/main" id="{A5A6B8B7-B5A9-20C1-3B59-625F826311BE}"/>
                </a:ext>
              </a:extLst>
            </p:cNvPr>
            <p:cNvSpPr/>
            <p:nvPr/>
          </p:nvSpPr>
          <p:spPr>
            <a:xfrm>
              <a:off x="-754819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8" y="1"/>
                    <a:pt x="1" y="138"/>
                    <a:pt x="80" y="217"/>
                  </a:cubicBezTo>
                  <a:cubicBezTo>
                    <a:pt x="106" y="243"/>
                    <a:pt x="138" y="255"/>
                    <a:pt x="169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55;p42">
              <a:extLst>
                <a:ext uri="{FF2B5EF4-FFF2-40B4-BE49-F238E27FC236}">
                  <a16:creationId xmlns:a16="http://schemas.microsoft.com/office/drawing/2014/main" id="{68E3BE47-A518-103C-0269-A5381D759BAF}"/>
                </a:ext>
              </a:extLst>
            </p:cNvPr>
            <p:cNvSpPr/>
            <p:nvPr/>
          </p:nvSpPr>
          <p:spPr>
            <a:xfrm>
              <a:off x="-659780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56;p42">
              <a:extLst>
                <a:ext uri="{FF2B5EF4-FFF2-40B4-BE49-F238E27FC236}">
                  <a16:creationId xmlns:a16="http://schemas.microsoft.com/office/drawing/2014/main" id="{59E95443-6C11-B9F5-B90D-E28C08AF8F19}"/>
                </a:ext>
              </a:extLst>
            </p:cNvPr>
            <p:cNvSpPr/>
            <p:nvPr/>
          </p:nvSpPr>
          <p:spPr>
            <a:xfrm>
              <a:off x="-69513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3" y="1"/>
                  </a:moveTo>
                  <a:cubicBezTo>
                    <a:pt x="53" y="1"/>
                    <a:pt x="45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4" y="1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57;p42">
              <a:extLst>
                <a:ext uri="{FF2B5EF4-FFF2-40B4-BE49-F238E27FC236}">
                  <a16:creationId xmlns:a16="http://schemas.microsoft.com/office/drawing/2014/main" id="{8A0BB6CE-A60B-BD43-451D-6B6A12A3D8E6}"/>
                </a:ext>
              </a:extLst>
            </p:cNvPr>
            <p:cNvSpPr/>
            <p:nvPr/>
          </p:nvSpPr>
          <p:spPr>
            <a:xfrm>
              <a:off x="-659780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8;p42">
              <a:extLst>
                <a:ext uri="{FF2B5EF4-FFF2-40B4-BE49-F238E27FC236}">
                  <a16:creationId xmlns:a16="http://schemas.microsoft.com/office/drawing/2014/main" id="{F947904E-D13A-3AD0-5B80-3E398AC142E4}"/>
                </a:ext>
              </a:extLst>
            </p:cNvPr>
            <p:cNvSpPr/>
            <p:nvPr/>
          </p:nvSpPr>
          <p:spPr>
            <a:xfrm>
              <a:off x="-659780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7" y="243"/>
                    <a:pt x="140" y="254"/>
                    <a:pt x="171" y="254"/>
                  </a:cubicBezTo>
                  <a:cubicBezTo>
                    <a:pt x="236" y="254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59;p42">
              <a:extLst>
                <a:ext uri="{FF2B5EF4-FFF2-40B4-BE49-F238E27FC236}">
                  <a16:creationId xmlns:a16="http://schemas.microsoft.com/office/drawing/2014/main" id="{4A48EAA9-B171-87F7-82BF-5432F583297B}"/>
                </a:ext>
              </a:extLst>
            </p:cNvPr>
            <p:cNvSpPr/>
            <p:nvPr/>
          </p:nvSpPr>
          <p:spPr>
            <a:xfrm>
              <a:off x="-69513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3" y="1"/>
                  </a:moveTo>
                  <a:cubicBezTo>
                    <a:pt x="53" y="1"/>
                    <a:pt x="45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4" y="1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0;p42">
              <a:extLst>
                <a:ext uri="{FF2B5EF4-FFF2-40B4-BE49-F238E27FC236}">
                  <a16:creationId xmlns:a16="http://schemas.microsoft.com/office/drawing/2014/main" id="{2FEC00EE-C3C4-0EC4-1DB9-C610CB9DC9C1}"/>
                </a:ext>
              </a:extLst>
            </p:cNvPr>
            <p:cNvSpPr/>
            <p:nvPr/>
          </p:nvSpPr>
          <p:spPr>
            <a:xfrm>
              <a:off x="-695134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5" y="613"/>
                    <a:pt x="53" y="616"/>
                    <a:pt x="63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1;p42">
              <a:extLst>
                <a:ext uri="{FF2B5EF4-FFF2-40B4-BE49-F238E27FC236}">
                  <a16:creationId xmlns:a16="http://schemas.microsoft.com/office/drawing/2014/main" id="{4C4406D2-A9D5-99B0-E68C-1172FA9EDC5A}"/>
                </a:ext>
              </a:extLst>
            </p:cNvPr>
            <p:cNvSpPr/>
            <p:nvPr/>
          </p:nvSpPr>
          <p:spPr>
            <a:xfrm>
              <a:off x="-695134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2" y="0"/>
                  </a:moveTo>
                  <a:cubicBezTo>
                    <a:pt x="80" y="149"/>
                    <a:pt x="0" y="291"/>
                    <a:pt x="40" y="325"/>
                  </a:cubicBezTo>
                  <a:cubicBezTo>
                    <a:pt x="45" y="331"/>
                    <a:pt x="53" y="334"/>
                    <a:pt x="63" y="334"/>
                  </a:cubicBezTo>
                  <a:cubicBezTo>
                    <a:pt x="124" y="334"/>
                    <a:pt x="269" y="238"/>
                    <a:pt x="410" y="97"/>
                  </a:cubicBezTo>
                  <a:cubicBezTo>
                    <a:pt x="439" y="63"/>
                    <a:pt x="473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2;p42">
              <a:extLst>
                <a:ext uri="{FF2B5EF4-FFF2-40B4-BE49-F238E27FC236}">
                  <a16:creationId xmlns:a16="http://schemas.microsoft.com/office/drawing/2014/main" id="{838DD889-EDC1-ED25-EB2C-1C2F506C918E}"/>
                </a:ext>
              </a:extLst>
            </p:cNvPr>
            <p:cNvSpPr/>
            <p:nvPr/>
          </p:nvSpPr>
          <p:spPr>
            <a:xfrm>
              <a:off x="-695134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97" y="402"/>
                    <a:pt x="0" y="567"/>
                    <a:pt x="40" y="607"/>
                  </a:cubicBezTo>
                  <a:cubicBezTo>
                    <a:pt x="45" y="613"/>
                    <a:pt x="53" y="616"/>
                    <a:pt x="63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3;p42">
              <a:extLst>
                <a:ext uri="{FF2B5EF4-FFF2-40B4-BE49-F238E27FC236}">
                  <a16:creationId xmlns:a16="http://schemas.microsoft.com/office/drawing/2014/main" id="{0A7DCE70-E1DE-80E3-1CAA-0503E3C91980}"/>
                </a:ext>
              </a:extLst>
            </p:cNvPr>
            <p:cNvSpPr/>
            <p:nvPr/>
          </p:nvSpPr>
          <p:spPr>
            <a:xfrm>
              <a:off x="-707300" y="2005022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4;p42">
              <a:extLst>
                <a:ext uri="{FF2B5EF4-FFF2-40B4-BE49-F238E27FC236}">
                  <a16:creationId xmlns:a16="http://schemas.microsoft.com/office/drawing/2014/main" id="{C31C1D31-2C09-3AFB-9ECF-28CE6C4887FB}"/>
                </a:ext>
              </a:extLst>
            </p:cNvPr>
            <p:cNvSpPr/>
            <p:nvPr/>
          </p:nvSpPr>
          <p:spPr>
            <a:xfrm>
              <a:off x="-360857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5;p42">
              <a:extLst>
                <a:ext uri="{FF2B5EF4-FFF2-40B4-BE49-F238E27FC236}">
                  <a16:creationId xmlns:a16="http://schemas.microsoft.com/office/drawing/2014/main" id="{6FE192BF-1837-C369-E6BB-E007871688FE}"/>
                </a:ext>
              </a:extLst>
            </p:cNvPr>
            <p:cNvSpPr/>
            <p:nvPr/>
          </p:nvSpPr>
          <p:spPr>
            <a:xfrm>
              <a:off x="-360857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;p42">
              <a:extLst>
                <a:ext uri="{FF2B5EF4-FFF2-40B4-BE49-F238E27FC236}">
                  <a16:creationId xmlns:a16="http://schemas.microsoft.com/office/drawing/2014/main" id="{622BF10E-990E-6B7C-EC52-878D7FDD6AB3}"/>
                </a:ext>
              </a:extLst>
            </p:cNvPr>
            <p:cNvSpPr/>
            <p:nvPr/>
          </p:nvSpPr>
          <p:spPr>
            <a:xfrm>
              <a:off x="-360857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7;p42">
              <a:extLst>
                <a:ext uri="{FF2B5EF4-FFF2-40B4-BE49-F238E27FC236}">
                  <a16:creationId xmlns:a16="http://schemas.microsoft.com/office/drawing/2014/main" id="{6033A05E-E20D-12FD-3264-97EB862D4556}"/>
                </a:ext>
              </a:extLst>
            </p:cNvPr>
            <p:cNvSpPr/>
            <p:nvPr/>
          </p:nvSpPr>
          <p:spPr>
            <a:xfrm>
              <a:off x="-360857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8;p42">
              <a:extLst>
                <a:ext uri="{FF2B5EF4-FFF2-40B4-BE49-F238E27FC236}">
                  <a16:creationId xmlns:a16="http://schemas.microsoft.com/office/drawing/2014/main" id="{991E2720-3DF6-480A-7E81-B986A4ED1766}"/>
                </a:ext>
              </a:extLst>
            </p:cNvPr>
            <p:cNvSpPr/>
            <p:nvPr/>
          </p:nvSpPr>
          <p:spPr>
            <a:xfrm>
              <a:off x="-371930" y="2152894"/>
              <a:ext cx="12513" cy="1251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cubicBezTo>
                    <a:pt x="1" y="195"/>
                    <a:pt x="58" y="252"/>
                    <a:pt x="126" y="252"/>
                  </a:cubicBezTo>
                  <a:cubicBezTo>
                    <a:pt x="200" y="252"/>
                    <a:pt x="251" y="195"/>
                    <a:pt x="251" y="126"/>
                  </a:cubicBezTo>
                  <a:cubicBezTo>
                    <a:pt x="251" y="58"/>
                    <a:pt x="200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9;p42">
              <a:extLst>
                <a:ext uri="{FF2B5EF4-FFF2-40B4-BE49-F238E27FC236}">
                  <a16:creationId xmlns:a16="http://schemas.microsoft.com/office/drawing/2014/main" id="{705354CD-9952-FBE5-5B6E-693C634D50D4}"/>
                </a:ext>
              </a:extLst>
            </p:cNvPr>
            <p:cNvSpPr/>
            <p:nvPr/>
          </p:nvSpPr>
          <p:spPr>
            <a:xfrm>
              <a:off x="-409519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5" y="1"/>
                  </a:moveTo>
                  <a:cubicBezTo>
                    <a:pt x="55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70;p42">
              <a:extLst>
                <a:ext uri="{FF2B5EF4-FFF2-40B4-BE49-F238E27FC236}">
                  <a16:creationId xmlns:a16="http://schemas.microsoft.com/office/drawing/2014/main" id="{24258AD3-3797-46C3-A1CC-E33AAE9B1637}"/>
                </a:ext>
              </a:extLst>
            </p:cNvPr>
            <p:cNvSpPr/>
            <p:nvPr/>
          </p:nvSpPr>
          <p:spPr>
            <a:xfrm>
              <a:off x="-374165" y="2053932"/>
              <a:ext cx="15045" cy="12662"/>
            </a:xfrm>
            <a:custGeom>
              <a:avLst/>
              <a:gdLst/>
              <a:ahLst/>
              <a:cxnLst/>
              <a:rect l="l" t="t" r="r" b="b"/>
              <a:pathLst>
                <a:path w="303" h="255" extrusionOk="0">
                  <a:moveTo>
                    <a:pt x="171" y="1"/>
                  </a:moveTo>
                  <a:cubicBezTo>
                    <a:pt x="57" y="1"/>
                    <a:pt x="0" y="137"/>
                    <a:pt x="86" y="217"/>
                  </a:cubicBezTo>
                  <a:cubicBezTo>
                    <a:pt x="111" y="243"/>
                    <a:pt x="143" y="254"/>
                    <a:pt x="174" y="254"/>
                  </a:cubicBezTo>
                  <a:cubicBezTo>
                    <a:pt x="239" y="254"/>
                    <a:pt x="302" y="203"/>
                    <a:pt x="302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71;p42">
              <a:extLst>
                <a:ext uri="{FF2B5EF4-FFF2-40B4-BE49-F238E27FC236}">
                  <a16:creationId xmlns:a16="http://schemas.microsoft.com/office/drawing/2014/main" id="{F2543160-E781-BD8D-D3D4-A3C310F8C921}"/>
                </a:ext>
              </a:extLst>
            </p:cNvPr>
            <p:cNvSpPr/>
            <p:nvPr/>
          </p:nvSpPr>
          <p:spPr>
            <a:xfrm>
              <a:off x="-373867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65" y="0"/>
                  </a:moveTo>
                  <a:cubicBezTo>
                    <a:pt x="51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72;p42">
              <a:extLst>
                <a:ext uri="{FF2B5EF4-FFF2-40B4-BE49-F238E27FC236}">
                  <a16:creationId xmlns:a16="http://schemas.microsoft.com/office/drawing/2014/main" id="{3AE36D22-10AD-B91B-E9EB-5A968F636EB9}"/>
                </a:ext>
              </a:extLst>
            </p:cNvPr>
            <p:cNvSpPr/>
            <p:nvPr/>
          </p:nvSpPr>
          <p:spPr>
            <a:xfrm>
              <a:off x="-351820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7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2" y="334"/>
                    <a:pt x="450" y="331"/>
                    <a:pt x="456" y="325"/>
                  </a:cubicBezTo>
                  <a:cubicBezTo>
                    <a:pt x="496" y="285"/>
                    <a:pt x="416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73;p42">
              <a:extLst>
                <a:ext uri="{FF2B5EF4-FFF2-40B4-BE49-F238E27FC236}">
                  <a16:creationId xmlns:a16="http://schemas.microsoft.com/office/drawing/2014/main" id="{CB1B09B6-B721-C79F-73A5-D6469B969A5D}"/>
                </a:ext>
              </a:extLst>
            </p:cNvPr>
            <p:cNvSpPr/>
            <p:nvPr/>
          </p:nvSpPr>
          <p:spPr>
            <a:xfrm>
              <a:off x="-409519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5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74;p42">
              <a:extLst>
                <a:ext uri="{FF2B5EF4-FFF2-40B4-BE49-F238E27FC236}">
                  <a16:creationId xmlns:a16="http://schemas.microsoft.com/office/drawing/2014/main" id="{41C48F5F-3686-9299-24C1-74B556F274A3}"/>
                </a:ext>
              </a:extLst>
            </p:cNvPr>
            <p:cNvSpPr/>
            <p:nvPr/>
          </p:nvSpPr>
          <p:spPr>
            <a:xfrm>
              <a:off x="-314479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4" y="622"/>
                    <a:pt x="618" y="622"/>
                  </a:cubicBezTo>
                  <a:cubicBezTo>
                    <a:pt x="629" y="622"/>
                    <a:pt x="638" y="619"/>
                    <a:pt x="644" y="613"/>
                  </a:cubicBezTo>
                  <a:cubicBezTo>
                    <a:pt x="683" y="573"/>
                    <a:pt x="581" y="408"/>
                    <a:pt x="416" y="237"/>
                  </a:cubicBezTo>
                  <a:cubicBezTo>
                    <a:pt x="270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75;p42">
              <a:extLst>
                <a:ext uri="{FF2B5EF4-FFF2-40B4-BE49-F238E27FC236}">
                  <a16:creationId xmlns:a16="http://schemas.microsoft.com/office/drawing/2014/main" id="{D3469798-20E0-7E41-55ED-46AB834414ED}"/>
                </a:ext>
              </a:extLst>
            </p:cNvPr>
            <p:cNvSpPr/>
            <p:nvPr/>
          </p:nvSpPr>
          <p:spPr>
            <a:xfrm>
              <a:off x="-328631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6;p42">
              <a:extLst>
                <a:ext uri="{FF2B5EF4-FFF2-40B4-BE49-F238E27FC236}">
                  <a16:creationId xmlns:a16="http://schemas.microsoft.com/office/drawing/2014/main" id="{02D6D189-38BC-A65F-F584-065CB792DAAE}"/>
                </a:ext>
              </a:extLst>
            </p:cNvPr>
            <p:cNvSpPr/>
            <p:nvPr/>
          </p:nvSpPr>
          <p:spPr>
            <a:xfrm>
              <a:off x="-314479" y="210979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18" y="0"/>
                  </a:moveTo>
                  <a:cubicBezTo>
                    <a:pt x="554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70" y="520"/>
                    <a:pt x="416" y="379"/>
                  </a:cubicBezTo>
                  <a:cubicBezTo>
                    <a:pt x="581" y="214"/>
                    <a:pt x="683" y="49"/>
                    <a:pt x="644" y="9"/>
                  </a:cubicBezTo>
                  <a:cubicBezTo>
                    <a:pt x="638" y="3"/>
                    <a:pt x="629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7;p42">
              <a:extLst>
                <a:ext uri="{FF2B5EF4-FFF2-40B4-BE49-F238E27FC236}">
                  <a16:creationId xmlns:a16="http://schemas.microsoft.com/office/drawing/2014/main" id="{940D6F0E-2AF0-8E94-DD2B-D595EDF0FEF4}"/>
                </a:ext>
              </a:extLst>
            </p:cNvPr>
            <p:cNvSpPr/>
            <p:nvPr/>
          </p:nvSpPr>
          <p:spPr>
            <a:xfrm>
              <a:off x="-278877" y="1954971"/>
              <a:ext cx="10527" cy="12761"/>
            </a:xfrm>
            <a:custGeom>
              <a:avLst/>
              <a:gdLst/>
              <a:ahLst/>
              <a:cxnLst/>
              <a:rect l="l" t="t" r="r" b="b"/>
              <a:pathLst>
                <a:path w="212" h="257" extrusionOk="0">
                  <a:moveTo>
                    <a:pt x="171" y="0"/>
                  </a:moveTo>
                  <a:cubicBezTo>
                    <a:pt x="1" y="0"/>
                    <a:pt x="1" y="257"/>
                    <a:pt x="171" y="257"/>
                  </a:cubicBezTo>
                  <a:cubicBezTo>
                    <a:pt x="183" y="257"/>
                    <a:pt x="200" y="251"/>
                    <a:pt x="211" y="245"/>
                  </a:cubicBezTo>
                  <a:lnTo>
                    <a:pt x="211" y="6"/>
                  </a:lnTo>
                  <a:cubicBezTo>
                    <a:pt x="200" y="6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8;p42">
              <a:extLst>
                <a:ext uri="{FF2B5EF4-FFF2-40B4-BE49-F238E27FC236}">
                  <a16:creationId xmlns:a16="http://schemas.microsoft.com/office/drawing/2014/main" id="{9302AABA-8118-C6E6-5514-54C4D1948A8E}"/>
                </a:ext>
              </a:extLst>
            </p:cNvPr>
            <p:cNvSpPr/>
            <p:nvPr/>
          </p:nvSpPr>
          <p:spPr>
            <a:xfrm>
              <a:off x="-314479" y="201788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18" y="0"/>
                  </a:moveTo>
                  <a:cubicBezTo>
                    <a:pt x="554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70" y="520"/>
                    <a:pt x="416" y="379"/>
                  </a:cubicBezTo>
                  <a:cubicBezTo>
                    <a:pt x="581" y="214"/>
                    <a:pt x="683" y="49"/>
                    <a:pt x="644" y="9"/>
                  </a:cubicBezTo>
                  <a:cubicBezTo>
                    <a:pt x="638" y="3"/>
                    <a:pt x="629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9;p42">
              <a:extLst>
                <a:ext uri="{FF2B5EF4-FFF2-40B4-BE49-F238E27FC236}">
                  <a16:creationId xmlns:a16="http://schemas.microsoft.com/office/drawing/2014/main" id="{0A4B17F4-6719-8514-D158-D8AA2A50C1BC}"/>
                </a:ext>
              </a:extLst>
            </p:cNvPr>
            <p:cNvSpPr/>
            <p:nvPr/>
          </p:nvSpPr>
          <p:spPr>
            <a:xfrm>
              <a:off x="-328631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1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780;p42">
              <a:extLst>
                <a:ext uri="{FF2B5EF4-FFF2-40B4-BE49-F238E27FC236}">
                  <a16:creationId xmlns:a16="http://schemas.microsoft.com/office/drawing/2014/main" id="{DA32EAB8-284A-6745-E4F5-0E4809FE762D}"/>
                </a:ext>
              </a:extLst>
            </p:cNvPr>
            <p:cNvSpPr/>
            <p:nvPr/>
          </p:nvSpPr>
          <p:spPr>
            <a:xfrm>
              <a:off x="-314231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5" y="238"/>
                    <a:pt x="411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781;p42">
              <a:extLst>
                <a:ext uri="{FF2B5EF4-FFF2-40B4-BE49-F238E27FC236}">
                  <a16:creationId xmlns:a16="http://schemas.microsoft.com/office/drawing/2014/main" id="{9A78DF44-3EAB-40B6-AA07-7ED8970CC531}"/>
                </a:ext>
              </a:extLst>
            </p:cNvPr>
            <p:cNvSpPr/>
            <p:nvPr/>
          </p:nvSpPr>
          <p:spPr>
            <a:xfrm>
              <a:off x="-314479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4" y="622"/>
                    <a:pt x="618" y="622"/>
                  </a:cubicBezTo>
                  <a:cubicBezTo>
                    <a:pt x="629" y="622"/>
                    <a:pt x="638" y="619"/>
                    <a:pt x="644" y="613"/>
                  </a:cubicBezTo>
                  <a:cubicBezTo>
                    <a:pt x="683" y="573"/>
                    <a:pt x="581" y="408"/>
                    <a:pt x="416" y="237"/>
                  </a:cubicBezTo>
                  <a:cubicBezTo>
                    <a:pt x="270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782;p42">
              <a:extLst>
                <a:ext uri="{FF2B5EF4-FFF2-40B4-BE49-F238E27FC236}">
                  <a16:creationId xmlns:a16="http://schemas.microsoft.com/office/drawing/2014/main" id="{AA0856DA-339D-BB7E-E653-2BFD9B9C98D4}"/>
                </a:ext>
              </a:extLst>
            </p:cNvPr>
            <p:cNvSpPr/>
            <p:nvPr/>
          </p:nvSpPr>
          <p:spPr>
            <a:xfrm>
              <a:off x="-504558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1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783;p42">
              <a:extLst>
                <a:ext uri="{FF2B5EF4-FFF2-40B4-BE49-F238E27FC236}">
                  <a16:creationId xmlns:a16="http://schemas.microsoft.com/office/drawing/2014/main" id="{31DA0219-08ED-72CC-5C14-E7CE372DDDE4}"/>
                </a:ext>
              </a:extLst>
            </p:cNvPr>
            <p:cNvSpPr/>
            <p:nvPr/>
          </p:nvSpPr>
          <p:spPr>
            <a:xfrm>
              <a:off x="-456195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6" y="1"/>
                    <a:pt x="414" y="96"/>
                    <a:pt x="268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30" y="622"/>
                    <a:pt x="275" y="526"/>
                    <a:pt x="416" y="385"/>
                  </a:cubicBezTo>
                  <a:cubicBezTo>
                    <a:pt x="582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784;p42">
              <a:extLst>
                <a:ext uri="{FF2B5EF4-FFF2-40B4-BE49-F238E27FC236}">
                  <a16:creationId xmlns:a16="http://schemas.microsoft.com/office/drawing/2014/main" id="{F644C2AF-93EB-FA96-2C8C-64ADD81A186E}"/>
                </a:ext>
              </a:extLst>
            </p:cNvPr>
            <p:cNvSpPr/>
            <p:nvPr/>
          </p:nvSpPr>
          <p:spPr>
            <a:xfrm>
              <a:off x="-469204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1"/>
                  </a:moveTo>
                  <a:cubicBezTo>
                    <a:pt x="58" y="1"/>
                    <a:pt x="1" y="138"/>
                    <a:pt x="80" y="217"/>
                  </a:cubicBezTo>
                  <a:cubicBezTo>
                    <a:pt x="106" y="243"/>
                    <a:pt x="138" y="255"/>
                    <a:pt x="169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785;p42">
              <a:extLst>
                <a:ext uri="{FF2B5EF4-FFF2-40B4-BE49-F238E27FC236}">
                  <a16:creationId xmlns:a16="http://schemas.microsoft.com/office/drawing/2014/main" id="{66F06113-E8EA-14F4-388F-9A08B3209CE7}"/>
                </a:ext>
              </a:extLst>
            </p:cNvPr>
            <p:cNvSpPr/>
            <p:nvPr/>
          </p:nvSpPr>
          <p:spPr>
            <a:xfrm>
              <a:off x="-469204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3"/>
                    <a:pt x="138" y="254"/>
                    <a:pt x="170" y="254"/>
                  </a:cubicBezTo>
                  <a:cubicBezTo>
                    <a:pt x="235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786;p42">
              <a:extLst>
                <a:ext uri="{FF2B5EF4-FFF2-40B4-BE49-F238E27FC236}">
                  <a16:creationId xmlns:a16="http://schemas.microsoft.com/office/drawing/2014/main" id="{7A1CEFC5-6796-C14F-8D30-9766A77D7C83}"/>
                </a:ext>
              </a:extLst>
            </p:cNvPr>
            <p:cNvSpPr/>
            <p:nvPr/>
          </p:nvSpPr>
          <p:spPr>
            <a:xfrm>
              <a:off x="-409519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35" y="607"/>
                  </a:cubicBezTo>
                  <a:cubicBezTo>
                    <a:pt x="40" y="613"/>
                    <a:pt x="49" y="616"/>
                    <a:pt x="60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787;p42">
              <a:extLst>
                <a:ext uri="{FF2B5EF4-FFF2-40B4-BE49-F238E27FC236}">
                  <a16:creationId xmlns:a16="http://schemas.microsoft.com/office/drawing/2014/main" id="{03FF098A-D2E3-05E2-69F2-DD67D9B5C7B2}"/>
                </a:ext>
              </a:extLst>
            </p:cNvPr>
            <p:cNvSpPr/>
            <p:nvPr/>
          </p:nvSpPr>
          <p:spPr>
            <a:xfrm>
              <a:off x="-504807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788;p42">
              <a:extLst>
                <a:ext uri="{FF2B5EF4-FFF2-40B4-BE49-F238E27FC236}">
                  <a16:creationId xmlns:a16="http://schemas.microsoft.com/office/drawing/2014/main" id="{45950C7B-47D8-A8BE-39AA-5AA3E32BDD76}"/>
                </a:ext>
              </a:extLst>
            </p:cNvPr>
            <p:cNvSpPr/>
            <p:nvPr/>
          </p:nvSpPr>
          <p:spPr>
            <a:xfrm>
              <a:off x="-516972" y="2005022"/>
              <a:ext cx="12761" cy="12463"/>
            </a:xfrm>
            <a:custGeom>
              <a:avLst/>
              <a:gdLst/>
              <a:ahLst/>
              <a:cxnLst/>
              <a:rect l="l" t="t" r="r" b="b"/>
              <a:pathLst>
                <a:path w="257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789;p42">
              <a:extLst>
                <a:ext uri="{FF2B5EF4-FFF2-40B4-BE49-F238E27FC236}">
                  <a16:creationId xmlns:a16="http://schemas.microsoft.com/office/drawing/2014/main" id="{3D639464-F40B-29D0-F367-04E75A897C08}"/>
                </a:ext>
              </a:extLst>
            </p:cNvPr>
            <p:cNvSpPr/>
            <p:nvPr/>
          </p:nvSpPr>
          <p:spPr>
            <a:xfrm>
              <a:off x="-504807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790;p42">
              <a:extLst>
                <a:ext uri="{FF2B5EF4-FFF2-40B4-BE49-F238E27FC236}">
                  <a16:creationId xmlns:a16="http://schemas.microsoft.com/office/drawing/2014/main" id="{B42D0692-445C-A18B-115A-7A6A7C1B0DEF}"/>
                </a:ext>
              </a:extLst>
            </p:cNvPr>
            <p:cNvSpPr/>
            <p:nvPr/>
          </p:nvSpPr>
          <p:spPr>
            <a:xfrm>
              <a:off x="-504807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791;p42">
              <a:extLst>
                <a:ext uri="{FF2B5EF4-FFF2-40B4-BE49-F238E27FC236}">
                  <a16:creationId xmlns:a16="http://schemas.microsoft.com/office/drawing/2014/main" id="{47315FA2-81F0-A7F6-3D7A-B8A46853B87E}"/>
                </a:ext>
              </a:extLst>
            </p:cNvPr>
            <p:cNvSpPr/>
            <p:nvPr/>
          </p:nvSpPr>
          <p:spPr>
            <a:xfrm>
              <a:off x="-504807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792;p42">
              <a:extLst>
                <a:ext uri="{FF2B5EF4-FFF2-40B4-BE49-F238E27FC236}">
                  <a16:creationId xmlns:a16="http://schemas.microsoft.com/office/drawing/2014/main" id="{46748A75-5451-FB84-10D0-928748916FC5}"/>
                </a:ext>
              </a:extLst>
            </p:cNvPr>
            <p:cNvSpPr/>
            <p:nvPr/>
          </p:nvSpPr>
          <p:spPr>
            <a:xfrm>
              <a:off x="-469204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1"/>
                  </a:moveTo>
                  <a:cubicBezTo>
                    <a:pt x="58" y="1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793;p42">
              <a:extLst>
                <a:ext uri="{FF2B5EF4-FFF2-40B4-BE49-F238E27FC236}">
                  <a16:creationId xmlns:a16="http://schemas.microsoft.com/office/drawing/2014/main" id="{8289895C-BC61-5AF4-4A16-23F02216CD19}"/>
                </a:ext>
              </a:extLst>
            </p:cNvPr>
            <p:cNvSpPr/>
            <p:nvPr/>
          </p:nvSpPr>
          <p:spPr>
            <a:xfrm>
              <a:off x="-421684" y="2096089"/>
              <a:ext cx="12513" cy="12463"/>
            </a:xfrm>
            <a:custGeom>
              <a:avLst/>
              <a:gdLst/>
              <a:ahLst/>
              <a:cxnLst/>
              <a:rect l="l" t="t" r="r" b="b"/>
              <a:pathLst>
                <a:path w="252" h="251" extrusionOk="0">
                  <a:moveTo>
                    <a:pt x="126" y="0"/>
                  </a:moveTo>
                  <a:cubicBezTo>
                    <a:pt x="57" y="0"/>
                    <a:pt x="1" y="57"/>
                    <a:pt x="1" y="126"/>
                  </a:cubicBezTo>
                  <a:cubicBezTo>
                    <a:pt x="1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794;p42">
              <a:extLst>
                <a:ext uri="{FF2B5EF4-FFF2-40B4-BE49-F238E27FC236}">
                  <a16:creationId xmlns:a16="http://schemas.microsoft.com/office/drawing/2014/main" id="{436F9D16-4477-3F05-21B1-3BB1518FA51D}"/>
                </a:ext>
              </a:extLst>
            </p:cNvPr>
            <p:cNvSpPr/>
            <p:nvPr/>
          </p:nvSpPr>
          <p:spPr>
            <a:xfrm>
              <a:off x="-409519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3" y="0"/>
                  </a:moveTo>
                  <a:cubicBezTo>
                    <a:pt x="80" y="149"/>
                    <a:pt x="0" y="291"/>
                    <a:pt x="40" y="325"/>
                  </a:cubicBezTo>
                  <a:cubicBezTo>
                    <a:pt x="46" y="331"/>
                    <a:pt x="55" y="334"/>
                    <a:pt x="65" y="334"/>
                  </a:cubicBezTo>
                  <a:cubicBezTo>
                    <a:pt x="128" y="334"/>
                    <a:pt x="269" y="238"/>
                    <a:pt x="410" y="97"/>
                  </a:cubicBezTo>
                  <a:cubicBezTo>
                    <a:pt x="445" y="63"/>
                    <a:pt x="473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795;p42">
              <a:extLst>
                <a:ext uri="{FF2B5EF4-FFF2-40B4-BE49-F238E27FC236}">
                  <a16:creationId xmlns:a16="http://schemas.microsoft.com/office/drawing/2014/main" id="{045D08E6-81F9-BA00-ADF8-47645B2202BC}"/>
                </a:ext>
              </a:extLst>
            </p:cNvPr>
            <p:cNvSpPr/>
            <p:nvPr/>
          </p:nvSpPr>
          <p:spPr>
            <a:xfrm>
              <a:off x="-421684" y="2005022"/>
              <a:ext cx="12513" cy="12463"/>
            </a:xfrm>
            <a:custGeom>
              <a:avLst/>
              <a:gdLst/>
              <a:ahLst/>
              <a:cxnLst/>
              <a:rect l="l" t="t" r="r" b="b"/>
              <a:pathLst>
                <a:path w="252" h="251" extrusionOk="0">
                  <a:moveTo>
                    <a:pt x="126" y="0"/>
                  </a:moveTo>
                  <a:cubicBezTo>
                    <a:pt x="57" y="0"/>
                    <a:pt x="1" y="57"/>
                    <a:pt x="1" y="126"/>
                  </a:cubicBezTo>
                  <a:cubicBezTo>
                    <a:pt x="1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796;p42">
              <a:extLst>
                <a:ext uri="{FF2B5EF4-FFF2-40B4-BE49-F238E27FC236}">
                  <a16:creationId xmlns:a16="http://schemas.microsoft.com/office/drawing/2014/main" id="{24C684C1-B9A6-D9E3-FF42-94F0CFF02101}"/>
                </a:ext>
              </a:extLst>
            </p:cNvPr>
            <p:cNvSpPr/>
            <p:nvPr/>
          </p:nvSpPr>
          <p:spPr>
            <a:xfrm>
              <a:off x="-409519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5" y="1"/>
                  </a:moveTo>
                  <a:cubicBezTo>
                    <a:pt x="55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797;p42">
              <a:extLst>
                <a:ext uri="{FF2B5EF4-FFF2-40B4-BE49-F238E27FC236}">
                  <a16:creationId xmlns:a16="http://schemas.microsoft.com/office/drawing/2014/main" id="{74571A9C-C916-1D6A-8748-B6838B7346CF}"/>
                </a:ext>
              </a:extLst>
            </p:cNvPr>
            <p:cNvSpPr/>
            <p:nvPr/>
          </p:nvSpPr>
          <p:spPr>
            <a:xfrm>
              <a:off x="-447157" y="1939975"/>
              <a:ext cx="24976" cy="16585"/>
            </a:xfrm>
            <a:custGeom>
              <a:avLst/>
              <a:gdLst/>
              <a:ahLst/>
              <a:cxnLst/>
              <a:rect l="l" t="t" r="r" b="b"/>
              <a:pathLst>
                <a:path w="503" h="334" extrusionOk="0">
                  <a:moveTo>
                    <a:pt x="1" y="0"/>
                  </a:moveTo>
                  <a:cubicBezTo>
                    <a:pt x="29" y="35"/>
                    <a:pt x="58" y="63"/>
                    <a:pt x="86" y="97"/>
                  </a:cubicBezTo>
                  <a:cubicBezTo>
                    <a:pt x="232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7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798;p42">
              <a:extLst>
                <a:ext uri="{FF2B5EF4-FFF2-40B4-BE49-F238E27FC236}">
                  <a16:creationId xmlns:a16="http://schemas.microsoft.com/office/drawing/2014/main" id="{69D0DF8F-E433-38A6-6D44-69255DC42ACB}"/>
                </a:ext>
              </a:extLst>
            </p:cNvPr>
            <p:cNvSpPr/>
            <p:nvPr/>
          </p:nvSpPr>
          <p:spPr>
            <a:xfrm>
              <a:off x="-456195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1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799;p42">
              <a:extLst>
                <a:ext uri="{FF2B5EF4-FFF2-40B4-BE49-F238E27FC236}">
                  <a16:creationId xmlns:a16="http://schemas.microsoft.com/office/drawing/2014/main" id="{7C9AAA9C-31BB-8F4A-6FD3-81DAE141042B}"/>
                </a:ext>
              </a:extLst>
            </p:cNvPr>
            <p:cNvSpPr/>
            <p:nvPr/>
          </p:nvSpPr>
          <p:spPr>
            <a:xfrm>
              <a:off x="-456195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5" y="96"/>
                    <a:pt x="130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800;p42">
              <a:extLst>
                <a:ext uri="{FF2B5EF4-FFF2-40B4-BE49-F238E27FC236}">
                  <a16:creationId xmlns:a16="http://schemas.microsoft.com/office/drawing/2014/main" id="{AC8EC891-B1F1-59EC-E50C-C993A52AC4B2}"/>
                </a:ext>
              </a:extLst>
            </p:cNvPr>
            <p:cNvSpPr/>
            <p:nvPr/>
          </p:nvSpPr>
          <p:spPr>
            <a:xfrm>
              <a:off x="-456195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6" y="1"/>
                    <a:pt x="414" y="96"/>
                    <a:pt x="268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30" y="622"/>
                    <a:pt x="275" y="526"/>
                    <a:pt x="416" y="385"/>
                  </a:cubicBezTo>
                  <a:cubicBezTo>
                    <a:pt x="582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801;p42">
              <a:extLst>
                <a:ext uri="{FF2B5EF4-FFF2-40B4-BE49-F238E27FC236}">
                  <a16:creationId xmlns:a16="http://schemas.microsoft.com/office/drawing/2014/main" id="{177CA7F5-378B-2BBE-CF8C-21CA863D4FFA}"/>
                </a:ext>
              </a:extLst>
            </p:cNvPr>
            <p:cNvSpPr/>
            <p:nvPr/>
          </p:nvSpPr>
          <p:spPr>
            <a:xfrm>
              <a:off x="-551184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802;p42">
              <a:extLst>
                <a:ext uri="{FF2B5EF4-FFF2-40B4-BE49-F238E27FC236}">
                  <a16:creationId xmlns:a16="http://schemas.microsoft.com/office/drawing/2014/main" id="{714DADFF-D0A5-757E-8CFF-BBF24F453C9A}"/>
                </a:ext>
              </a:extLst>
            </p:cNvPr>
            <p:cNvSpPr/>
            <p:nvPr/>
          </p:nvSpPr>
          <p:spPr>
            <a:xfrm>
              <a:off x="-1090487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803;p42">
              <a:extLst>
                <a:ext uri="{FF2B5EF4-FFF2-40B4-BE49-F238E27FC236}">
                  <a16:creationId xmlns:a16="http://schemas.microsoft.com/office/drawing/2014/main" id="{3E190491-E795-FE75-57A5-0360FE7EF0EA}"/>
                </a:ext>
              </a:extLst>
            </p:cNvPr>
            <p:cNvSpPr/>
            <p:nvPr/>
          </p:nvSpPr>
          <p:spPr>
            <a:xfrm>
              <a:off x="-1090487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8" y="242"/>
                    <a:pt x="140" y="254"/>
                    <a:pt x="171" y="254"/>
                  </a:cubicBezTo>
                  <a:cubicBezTo>
                    <a:pt x="236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804;p42">
              <a:extLst>
                <a:ext uri="{FF2B5EF4-FFF2-40B4-BE49-F238E27FC236}">
                  <a16:creationId xmlns:a16="http://schemas.microsoft.com/office/drawing/2014/main" id="{8E0C5301-13C6-B8BB-F8CB-666E0D0C4465}"/>
                </a:ext>
              </a:extLst>
            </p:cNvPr>
            <p:cNvSpPr/>
            <p:nvPr/>
          </p:nvSpPr>
          <p:spPr>
            <a:xfrm>
              <a:off x="-1075789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805;p42">
              <a:extLst>
                <a:ext uri="{FF2B5EF4-FFF2-40B4-BE49-F238E27FC236}">
                  <a16:creationId xmlns:a16="http://schemas.microsoft.com/office/drawing/2014/main" id="{9AF3CF12-55C2-D2DD-9F8B-295EFBFC0B13}"/>
                </a:ext>
              </a:extLst>
            </p:cNvPr>
            <p:cNvSpPr/>
            <p:nvPr/>
          </p:nvSpPr>
          <p:spPr>
            <a:xfrm>
              <a:off x="-1113377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1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1" y="334"/>
                    <a:pt x="450" y="331"/>
                    <a:pt x="456" y="325"/>
                  </a:cubicBezTo>
                  <a:cubicBezTo>
                    <a:pt x="496" y="285"/>
                    <a:pt x="410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806;p42">
              <a:extLst>
                <a:ext uri="{FF2B5EF4-FFF2-40B4-BE49-F238E27FC236}">
                  <a16:creationId xmlns:a16="http://schemas.microsoft.com/office/drawing/2014/main" id="{0AC8F829-2BD2-4399-588C-879E1AEB40BA}"/>
                </a:ext>
              </a:extLst>
            </p:cNvPr>
            <p:cNvSpPr/>
            <p:nvPr/>
          </p:nvSpPr>
          <p:spPr>
            <a:xfrm>
              <a:off x="-1076087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10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1" y="622"/>
                    <a:pt x="614" y="622"/>
                  </a:cubicBezTo>
                  <a:cubicBezTo>
                    <a:pt x="624" y="622"/>
                    <a:pt x="633" y="619"/>
                    <a:pt x="639" y="613"/>
                  </a:cubicBezTo>
                  <a:cubicBezTo>
                    <a:pt x="679" y="573"/>
                    <a:pt x="576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807;p42">
              <a:extLst>
                <a:ext uri="{FF2B5EF4-FFF2-40B4-BE49-F238E27FC236}">
                  <a16:creationId xmlns:a16="http://schemas.microsoft.com/office/drawing/2014/main" id="{FA13819C-A922-BBA5-07B9-0E06B20B2677}"/>
                </a:ext>
              </a:extLst>
            </p:cNvPr>
            <p:cNvSpPr/>
            <p:nvPr/>
          </p:nvSpPr>
          <p:spPr>
            <a:xfrm>
              <a:off x="-1122464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808;p42">
              <a:extLst>
                <a:ext uri="{FF2B5EF4-FFF2-40B4-BE49-F238E27FC236}">
                  <a16:creationId xmlns:a16="http://schemas.microsoft.com/office/drawing/2014/main" id="{868C6E52-D56C-FBD6-A8BA-4E545FB30B71}"/>
                </a:ext>
              </a:extLst>
            </p:cNvPr>
            <p:cNvSpPr/>
            <p:nvPr/>
          </p:nvSpPr>
          <p:spPr>
            <a:xfrm>
              <a:off x="-112246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9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809;p42">
              <a:extLst>
                <a:ext uri="{FF2B5EF4-FFF2-40B4-BE49-F238E27FC236}">
                  <a16:creationId xmlns:a16="http://schemas.microsoft.com/office/drawing/2014/main" id="{108FEC06-9E07-F624-2034-D73089DB4091}"/>
                </a:ext>
              </a:extLst>
            </p:cNvPr>
            <p:cNvSpPr/>
            <p:nvPr/>
          </p:nvSpPr>
          <p:spPr>
            <a:xfrm>
              <a:off x="-112246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9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810;p42">
              <a:extLst>
                <a:ext uri="{FF2B5EF4-FFF2-40B4-BE49-F238E27FC236}">
                  <a16:creationId xmlns:a16="http://schemas.microsoft.com/office/drawing/2014/main" id="{091902A2-B389-9AFA-565E-6A463DDA2480}"/>
                </a:ext>
              </a:extLst>
            </p:cNvPr>
            <p:cNvSpPr/>
            <p:nvPr/>
          </p:nvSpPr>
          <p:spPr>
            <a:xfrm>
              <a:off x="-1027425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19" y="1"/>
                  </a:moveTo>
                  <a:cubicBezTo>
                    <a:pt x="554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5" y="622"/>
                    <a:pt x="65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1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811;p42">
              <a:extLst>
                <a:ext uri="{FF2B5EF4-FFF2-40B4-BE49-F238E27FC236}">
                  <a16:creationId xmlns:a16="http://schemas.microsoft.com/office/drawing/2014/main" id="{A5839787-E1B2-2A9A-10B4-795882D5D184}"/>
                </a:ext>
              </a:extLst>
            </p:cNvPr>
            <p:cNvSpPr/>
            <p:nvPr/>
          </p:nvSpPr>
          <p:spPr>
            <a:xfrm>
              <a:off x="-1027425" y="201788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5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4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1" y="402"/>
                    <a:pt x="416" y="237"/>
                  </a:cubicBezTo>
                  <a:cubicBezTo>
                    <a:pt x="270" y="96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812;p42">
              <a:extLst>
                <a:ext uri="{FF2B5EF4-FFF2-40B4-BE49-F238E27FC236}">
                  <a16:creationId xmlns:a16="http://schemas.microsoft.com/office/drawing/2014/main" id="{A63349C3-A4B2-0978-E867-306F3ECC541B}"/>
                </a:ext>
              </a:extLst>
            </p:cNvPr>
            <p:cNvSpPr/>
            <p:nvPr/>
          </p:nvSpPr>
          <p:spPr>
            <a:xfrm>
              <a:off x="-1027425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19" y="1"/>
                  </a:moveTo>
                  <a:cubicBezTo>
                    <a:pt x="554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5" y="622"/>
                    <a:pt x="65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1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813;p42">
              <a:extLst>
                <a:ext uri="{FF2B5EF4-FFF2-40B4-BE49-F238E27FC236}">
                  <a16:creationId xmlns:a16="http://schemas.microsoft.com/office/drawing/2014/main" id="{59DF0104-CE46-9C8B-7C37-CD24371A5DF3}"/>
                </a:ext>
              </a:extLst>
            </p:cNvPr>
            <p:cNvSpPr/>
            <p:nvPr/>
          </p:nvSpPr>
          <p:spPr>
            <a:xfrm>
              <a:off x="-1110547" y="2156717"/>
              <a:ext cx="21252" cy="13208"/>
            </a:xfrm>
            <a:custGeom>
              <a:avLst/>
              <a:gdLst/>
              <a:ahLst/>
              <a:cxnLst/>
              <a:rect l="l" t="t" r="r" b="b"/>
              <a:pathLst>
                <a:path w="428" h="266" extrusionOk="0">
                  <a:moveTo>
                    <a:pt x="374" y="1"/>
                  </a:moveTo>
                  <a:cubicBezTo>
                    <a:pt x="311" y="1"/>
                    <a:pt x="170" y="97"/>
                    <a:pt x="29" y="243"/>
                  </a:cubicBezTo>
                  <a:cubicBezTo>
                    <a:pt x="17" y="249"/>
                    <a:pt x="11" y="260"/>
                    <a:pt x="0" y="266"/>
                  </a:cubicBezTo>
                  <a:lnTo>
                    <a:pt x="279" y="266"/>
                  </a:lnTo>
                  <a:cubicBezTo>
                    <a:pt x="376" y="146"/>
                    <a:pt x="427" y="44"/>
                    <a:pt x="399" y="9"/>
                  </a:cubicBezTo>
                  <a:cubicBezTo>
                    <a:pt x="393" y="4"/>
                    <a:pt x="384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814;p42">
              <a:extLst>
                <a:ext uri="{FF2B5EF4-FFF2-40B4-BE49-F238E27FC236}">
                  <a16:creationId xmlns:a16="http://schemas.microsoft.com/office/drawing/2014/main" id="{1E5C5572-5707-BEDF-8116-47FA4E8F65D3}"/>
                </a:ext>
              </a:extLst>
            </p:cNvPr>
            <p:cNvSpPr/>
            <p:nvPr/>
          </p:nvSpPr>
          <p:spPr>
            <a:xfrm>
              <a:off x="-1027425" y="210979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5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4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1" y="402"/>
                    <a:pt x="416" y="237"/>
                  </a:cubicBezTo>
                  <a:cubicBezTo>
                    <a:pt x="270" y="96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815;p42">
              <a:extLst>
                <a:ext uri="{FF2B5EF4-FFF2-40B4-BE49-F238E27FC236}">
                  <a16:creationId xmlns:a16="http://schemas.microsoft.com/office/drawing/2014/main" id="{1CF800AE-C3AC-8756-A240-A72BE5130D9C}"/>
                </a:ext>
              </a:extLst>
            </p:cNvPr>
            <p:cNvSpPr/>
            <p:nvPr/>
          </p:nvSpPr>
          <p:spPr>
            <a:xfrm>
              <a:off x="-1040434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816;p42">
              <a:extLst>
                <a:ext uri="{FF2B5EF4-FFF2-40B4-BE49-F238E27FC236}">
                  <a16:creationId xmlns:a16="http://schemas.microsoft.com/office/drawing/2014/main" id="{DC4E6499-9848-C3D6-91F4-3B7B92248588}"/>
                </a:ext>
              </a:extLst>
            </p:cNvPr>
            <p:cNvSpPr/>
            <p:nvPr/>
          </p:nvSpPr>
          <p:spPr>
            <a:xfrm>
              <a:off x="-1040434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817;p42">
              <a:extLst>
                <a:ext uri="{FF2B5EF4-FFF2-40B4-BE49-F238E27FC236}">
                  <a16:creationId xmlns:a16="http://schemas.microsoft.com/office/drawing/2014/main" id="{41723697-397D-C9B2-BCD2-8F0654A9D1B7}"/>
                </a:ext>
              </a:extLst>
            </p:cNvPr>
            <p:cNvSpPr/>
            <p:nvPr/>
          </p:nvSpPr>
          <p:spPr>
            <a:xfrm>
              <a:off x="-1076087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1" y="622"/>
                    <a:pt x="614" y="622"/>
                  </a:cubicBezTo>
                  <a:cubicBezTo>
                    <a:pt x="624" y="622"/>
                    <a:pt x="633" y="619"/>
                    <a:pt x="639" y="613"/>
                  </a:cubicBezTo>
                  <a:cubicBezTo>
                    <a:pt x="679" y="573"/>
                    <a:pt x="576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818;p42">
              <a:extLst>
                <a:ext uri="{FF2B5EF4-FFF2-40B4-BE49-F238E27FC236}">
                  <a16:creationId xmlns:a16="http://schemas.microsoft.com/office/drawing/2014/main" id="{D5051EF1-5054-EB5D-DC29-D72D8C2EE689}"/>
                </a:ext>
              </a:extLst>
            </p:cNvPr>
            <p:cNvSpPr/>
            <p:nvPr/>
          </p:nvSpPr>
          <p:spPr>
            <a:xfrm>
              <a:off x="-107608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1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79" y="49"/>
                    <a:pt x="639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819;p42">
              <a:extLst>
                <a:ext uri="{FF2B5EF4-FFF2-40B4-BE49-F238E27FC236}">
                  <a16:creationId xmlns:a16="http://schemas.microsoft.com/office/drawing/2014/main" id="{9690E7D9-6F5F-F52B-1FE1-CBBD455FD0F3}"/>
                </a:ext>
              </a:extLst>
            </p:cNvPr>
            <p:cNvSpPr/>
            <p:nvPr/>
          </p:nvSpPr>
          <p:spPr>
            <a:xfrm>
              <a:off x="-1040434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820;p42">
              <a:extLst>
                <a:ext uri="{FF2B5EF4-FFF2-40B4-BE49-F238E27FC236}">
                  <a16:creationId xmlns:a16="http://schemas.microsoft.com/office/drawing/2014/main" id="{29B19508-6EC1-7494-5ED3-42455E435493}"/>
                </a:ext>
              </a:extLst>
            </p:cNvPr>
            <p:cNvSpPr/>
            <p:nvPr/>
          </p:nvSpPr>
          <p:spPr>
            <a:xfrm>
              <a:off x="-790422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821;p42">
              <a:extLst>
                <a:ext uri="{FF2B5EF4-FFF2-40B4-BE49-F238E27FC236}">
                  <a16:creationId xmlns:a16="http://schemas.microsoft.com/office/drawing/2014/main" id="{DEAEE371-1459-805B-ED8A-3EE62BF8A6B4}"/>
                </a:ext>
              </a:extLst>
            </p:cNvPr>
            <p:cNvSpPr/>
            <p:nvPr/>
          </p:nvSpPr>
          <p:spPr>
            <a:xfrm>
              <a:off x="-1122464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822;p42">
              <a:extLst>
                <a:ext uri="{FF2B5EF4-FFF2-40B4-BE49-F238E27FC236}">
                  <a16:creationId xmlns:a16="http://schemas.microsoft.com/office/drawing/2014/main" id="{6640A986-E8F0-F86E-15EB-C1E71C2759A1}"/>
                </a:ext>
              </a:extLst>
            </p:cNvPr>
            <p:cNvSpPr/>
            <p:nvPr/>
          </p:nvSpPr>
          <p:spPr>
            <a:xfrm>
              <a:off x="-536785" y="2156816"/>
              <a:ext cx="18720" cy="10577"/>
            </a:xfrm>
            <a:custGeom>
              <a:avLst/>
              <a:gdLst/>
              <a:ahLst/>
              <a:cxnLst/>
              <a:rect l="l" t="t" r="r" b="b"/>
              <a:pathLst>
                <a:path w="377" h="213" extrusionOk="0">
                  <a:moveTo>
                    <a:pt x="325" y="0"/>
                  </a:moveTo>
                  <a:cubicBezTo>
                    <a:pt x="266" y="0"/>
                    <a:pt x="137" y="85"/>
                    <a:pt x="1" y="212"/>
                  </a:cubicBezTo>
                  <a:lnTo>
                    <a:pt x="268" y="212"/>
                  </a:lnTo>
                  <a:cubicBezTo>
                    <a:pt x="337" y="116"/>
                    <a:pt x="376" y="36"/>
                    <a:pt x="348" y="7"/>
                  </a:cubicBezTo>
                  <a:cubicBezTo>
                    <a:pt x="342" y="3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823;p42">
              <a:extLst>
                <a:ext uri="{FF2B5EF4-FFF2-40B4-BE49-F238E27FC236}">
                  <a16:creationId xmlns:a16="http://schemas.microsoft.com/office/drawing/2014/main" id="{FD81B499-75D5-B9D4-ABC5-035C1573DB3B}"/>
                </a:ext>
              </a:extLst>
            </p:cNvPr>
            <p:cNvSpPr/>
            <p:nvPr/>
          </p:nvSpPr>
          <p:spPr>
            <a:xfrm>
              <a:off x="-504261" y="2156816"/>
              <a:ext cx="18422" cy="10577"/>
            </a:xfrm>
            <a:custGeom>
              <a:avLst/>
              <a:gdLst/>
              <a:ahLst/>
              <a:cxnLst/>
              <a:rect l="l" t="t" r="r" b="b"/>
              <a:pathLst>
                <a:path w="371" h="213" extrusionOk="0">
                  <a:moveTo>
                    <a:pt x="50" y="0"/>
                  </a:moveTo>
                  <a:cubicBezTo>
                    <a:pt x="41" y="0"/>
                    <a:pt x="34" y="3"/>
                    <a:pt x="29" y="7"/>
                  </a:cubicBezTo>
                  <a:cubicBezTo>
                    <a:pt x="1" y="36"/>
                    <a:pt x="35" y="116"/>
                    <a:pt x="109" y="212"/>
                  </a:cubicBezTo>
                  <a:lnTo>
                    <a:pt x="371" y="212"/>
                  </a:lnTo>
                  <a:cubicBezTo>
                    <a:pt x="239" y="85"/>
                    <a:pt x="107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824;p42">
              <a:extLst>
                <a:ext uri="{FF2B5EF4-FFF2-40B4-BE49-F238E27FC236}">
                  <a16:creationId xmlns:a16="http://schemas.microsoft.com/office/drawing/2014/main" id="{98C536A7-9AAC-04CC-548F-E94C91852272}"/>
                </a:ext>
              </a:extLst>
            </p:cNvPr>
            <p:cNvSpPr/>
            <p:nvPr/>
          </p:nvSpPr>
          <p:spPr>
            <a:xfrm>
              <a:off x="-1076087" y="2156717"/>
              <a:ext cx="21550" cy="13208"/>
            </a:xfrm>
            <a:custGeom>
              <a:avLst/>
              <a:gdLst/>
              <a:ahLst/>
              <a:cxnLst/>
              <a:rect l="l" t="t" r="r" b="b"/>
              <a:pathLst>
                <a:path w="434" h="266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58" y="146"/>
                    <a:pt x="160" y="266"/>
                  </a:cubicBezTo>
                  <a:lnTo>
                    <a:pt x="434" y="266"/>
                  </a:lnTo>
                  <a:lnTo>
                    <a:pt x="411" y="243"/>
                  </a:lnTo>
                  <a:cubicBezTo>
                    <a:pt x="270" y="97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825;p42">
              <a:extLst>
                <a:ext uri="{FF2B5EF4-FFF2-40B4-BE49-F238E27FC236}">
                  <a16:creationId xmlns:a16="http://schemas.microsoft.com/office/drawing/2014/main" id="{53C95223-2BA7-842E-FEB7-06082C7371A7}"/>
                </a:ext>
              </a:extLst>
            </p:cNvPr>
            <p:cNvSpPr/>
            <p:nvPr/>
          </p:nvSpPr>
          <p:spPr>
            <a:xfrm>
              <a:off x="-599300" y="2156816"/>
              <a:ext cx="18720" cy="11123"/>
            </a:xfrm>
            <a:custGeom>
              <a:avLst/>
              <a:gdLst/>
              <a:ahLst/>
              <a:cxnLst/>
              <a:rect l="l" t="t" r="r" b="b"/>
              <a:pathLst>
                <a:path w="377" h="224" extrusionOk="0">
                  <a:moveTo>
                    <a:pt x="47" y="0"/>
                  </a:moveTo>
                  <a:cubicBezTo>
                    <a:pt x="37" y="0"/>
                    <a:pt x="29" y="3"/>
                    <a:pt x="24" y="7"/>
                  </a:cubicBezTo>
                  <a:cubicBezTo>
                    <a:pt x="1" y="36"/>
                    <a:pt x="35" y="121"/>
                    <a:pt x="109" y="224"/>
                  </a:cubicBezTo>
                  <a:lnTo>
                    <a:pt x="377" y="224"/>
                  </a:lnTo>
                  <a:cubicBezTo>
                    <a:pt x="240" y="87"/>
                    <a:pt x="107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826;p42">
              <a:extLst>
                <a:ext uri="{FF2B5EF4-FFF2-40B4-BE49-F238E27FC236}">
                  <a16:creationId xmlns:a16="http://schemas.microsoft.com/office/drawing/2014/main" id="{57EE822E-FF3D-3D00-9DDF-01A3918CC0A4}"/>
                </a:ext>
              </a:extLst>
            </p:cNvPr>
            <p:cNvSpPr/>
            <p:nvPr/>
          </p:nvSpPr>
          <p:spPr>
            <a:xfrm>
              <a:off x="-441199" y="2156767"/>
              <a:ext cx="18174" cy="10328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318" y="1"/>
                  </a:moveTo>
                  <a:cubicBezTo>
                    <a:pt x="258" y="1"/>
                    <a:pt x="132" y="82"/>
                    <a:pt x="1" y="208"/>
                  </a:cubicBezTo>
                  <a:lnTo>
                    <a:pt x="263" y="208"/>
                  </a:lnTo>
                  <a:cubicBezTo>
                    <a:pt x="337" y="111"/>
                    <a:pt x="365" y="37"/>
                    <a:pt x="342" y="8"/>
                  </a:cubicBezTo>
                  <a:cubicBezTo>
                    <a:pt x="336" y="3"/>
                    <a:pt x="328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827;p42">
              <a:extLst>
                <a:ext uri="{FF2B5EF4-FFF2-40B4-BE49-F238E27FC236}">
                  <a16:creationId xmlns:a16="http://schemas.microsoft.com/office/drawing/2014/main" id="{A3B0F03F-96B4-5AC0-A3B2-BE0E966D5D88}"/>
                </a:ext>
              </a:extLst>
            </p:cNvPr>
            <p:cNvSpPr/>
            <p:nvPr/>
          </p:nvSpPr>
          <p:spPr>
            <a:xfrm>
              <a:off x="-408973" y="2156767"/>
              <a:ext cx="17876" cy="10030"/>
            </a:xfrm>
            <a:custGeom>
              <a:avLst/>
              <a:gdLst/>
              <a:ahLst/>
              <a:cxnLst/>
              <a:rect l="l" t="t" r="r" b="b"/>
              <a:pathLst>
                <a:path w="360" h="202" extrusionOk="0">
                  <a:moveTo>
                    <a:pt x="54" y="1"/>
                  </a:moveTo>
                  <a:cubicBezTo>
                    <a:pt x="43" y="1"/>
                    <a:pt x="35" y="3"/>
                    <a:pt x="29" y="8"/>
                  </a:cubicBezTo>
                  <a:cubicBezTo>
                    <a:pt x="1" y="37"/>
                    <a:pt x="35" y="111"/>
                    <a:pt x="98" y="202"/>
                  </a:cubicBezTo>
                  <a:lnTo>
                    <a:pt x="360" y="202"/>
                  </a:lnTo>
                  <a:cubicBezTo>
                    <a:pt x="234" y="81"/>
                    <a:pt x="112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828;p42">
              <a:extLst>
                <a:ext uri="{FF2B5EF4-FFF2-40B4-BE49-F238E27FC236}">
                  <a16:creationId xmlns:a16="http://schemas.microsoft.com/office/drawing/2014/main" id="{DCEF1022-05E2-0940-4E7E-3035D9F1469D}"/>
                </a:ext>
              </a:extLst>
            </p:cNvPr>
            <p:cNvSpPr/>
            <p:nvPr/>
          </p:nvSpPr>
          <p:spPr>
            <a:xfrm>
              <a:off x="-278877" y="2152894"/>
              <a:ext cx="10527" cy="12513"/>
            </a:xfrm>
            <a:custGeom>
              <a:avLst/>
              <a:gdLst/>
              <a:ahLst/>
              <a:cxnLst/>
              <a:rect l="l" t="t" r="r" b="b"/>
              <a:pathLst>
                <a:path w="212" h="252" extrusionOk="0">
                  <a:moveTo>
                    <a:pt x="171" y="1"/>
                  </a:moveTo>
                  <a:cubicBezTo>
                    <a:pt x="1" y="1"/>
                    <a:pt x="1" y="252"/>
                    <a:pt x="171" y="252"/>
                  </a:cubicBezTo>
                  <a:cubicBezTo>
                    <a:pt x="183" y="252"/>
                    <a:pt x="200" y="252"/>
                    <a:pt x="211" y="246"/>
                  </a:cubicBezTo>
                  <a:lnTo>
                    <a:pt x="211" y="7"/>
                  </a:lnTo>
                  <a:cubicBezTo>
                    <a:pt x="200" y="1"/>
                    <a:pt x="183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829;p42">
              <a:extLst>
                <a:ext uri="{FF2B5EF4-FFF2-40B4-BE49-F238E27FC236}">
                  <a16:creationId xmlns:a16="http://schemas.microsoft.com/office/drawing/2014/main" id="{57DFE3D6-FE01-81CA-8322-00CA26562090}"/>
                </a:ext>
              </a:extLst>
            </p:cNvPr>
            <p:cNvSpPr/>
            <p:nvPr/>
          </p:nvSpPr>
          <p:spPr>
            <a:xfrm>
              <a:off x="-313635" y="2156767"/>
              <a:ext cx="17578" cy="9782"/>
            </a:xfrm>
            <a:custGeom>
              <a:avLst/>
              <a:gdLst/>
              <a:ahLst/>
              <a:cxnLst/>
              <a:rect l="l" t="t" r="r" b="b"/>
              <a:pathLst>
                <a:path w="354" h="197" extrusionOk="0">
                  <a:moveTo>
                    <a:pt x="48" y="0"/>
                  </a:moveTo>
                  <a:cubicBezTo>
                    <a:pt x="38" y="0"/>
                    <a:pt x="29" y="3"/>
                    <a:pt x="23" y="8"/>
                  </a:cubicBezTo>
                  <a:cubicBezTo>
                    <a:pt x="0" y="37"/>
                    <a:pt x="29" y="105"/>
                    <a:pt x="97" y="196"/>
                  </a:cubicBezTo>
                  <a:lnTo>
                    <a:pt x="353" y="196"/>
                  </a:lnTo>
                  <a:cubicBezTo>
                    <a:pt x="223" y="76"/>
                    <a:pt x="106" y="0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830;p42">
              <a:extLst>
                <a:ext uri="{FF2B5EF4-FFF2-40B4-BE49-F238E27FC236}">
                  <a16:creationId xmlns:a16="http://schemas.microsoft.com/office/drawing/2014/main" id="{9F023C95-4156-FEA9-6DE9-B62373737A43}"/>
                </a:ext>
              </a:extLst>
            </p:cNvPr>
            <p:cNvSpPr/>
            <p:nvPr/>
          </p:nvSpPr>
          <p:spPr>
            <a:xfrm>
              <a:off x="-345315" y="2156767"/>
              <a:ext cx="17578" cy="9782"/>
            </a:xfrm>
            <a:custGeom>
              <a:avLst/>
              <a:gdLst/>
              <a:ahLst/>
              <a:cxnLst/>
              <a:rect l="l" t="t" r="r" b="b"/>
              <a:pathLst>
                <a:path w="354" h="197" extrusionOk="0">
                  <a:moveTo>
                    <a:pt x="303" y="1"/>
                  </a:moveTo>
                  <a:cubicBezTo>
                    <a:pt x="248" y="1"/>
                    <a:pt x="126" y="80"/>
                    <a:pt x="0" y="196"/>
                  </a:cubicBezTo>
                  <a:lnTo>
                    <a:pt x="257" y="196"/>
                  </a:lnTo>
                  <a:cubicBezTo>
                    <a:pt x="319" y="111"/>
                    <a:pt x="353" y="37"/>
                    <a:pt x="325" y="8"/>
                  </a:cubicBezTo>
                  <a:cubicBezTo>
                    <a:pt x="320" y="3"/>
                    <a:pt x="312" y="1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831;p42">
              <a:extLst>
                <a:ext uri="{FF2B5EF4-FFF2-40B4-BE49-F238E27FC236}">
                  <a16:creationId xmlns:a16="http://schemas.microsoft.com/office/drawing/2014/main" id="{02FA9FF4-A84F-8326-8DAC-41EF7BB751EF}"/>
                </a:ext>
              </a:extLst>
            </p:cNvPr>
            <p:cNvSpPr/>
            <p:nvPr/>
          </p:nvSpPr>
          <p:spPr>
            <a:xfrm>
              <a:off x="-632370" y="2156816"/>
              <a:ext cx="19018" cy="11123"/>
            </a:xfrm>
            <a:custGeom>
              <a:avLst/>
              <a:gdLst/>
              <a:ahLst/>
              <a:cxnLst/>
              <a:rect l="l" t="t" r="r" b="b"/>
              <a:pathLst>
                <a:path w="383" h="224" extrusionOk="0">
                  <a:moveTo>
                    <a:pt x="332" y="0"/>
                  </a:moveTo>
                  <a:cubicBezTo>
                    <a:pt x="275" y="0"/>
                    <a:pt x="138" y="87"/>
                    <a:pt x="1" y="224"/>
                  </a:cubicBezTo>
                  <a:lnTo>
                    <a:pt x="268" y="224"/>
                  </a:lnTo>
                  <a:cubicBezTo>
                    <a:pt x="342" y="121"/>
                    <a:pt x="382" y="36"/>
                    <a:pt x="354" y="7"/>
                  </a:cubicBezTo>
                  <a:cubicBezTo>
                    <a:pt x="349" y="3"/>
                    <a:pt x="342" y="0"/>
                    <a:pt x="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832;p42">
              <a:extLst>
                <a:ext uri="{FF2B5EF4-FFF2-40B4-BE49-F238E27FC236}">
                  <a16:creationId xmlns:a16="http://schemas.microsoft.com/office/drawing/2014/main" id="{2077FFDD-6F19-8826-B250-E328D59FFCEC}"/>
                </a:ext>
              </a:extLst>
            </p:cNvPr>
            <p:cNvSpPr/>
            <p:nvPr/>
          </p:nvSpPr>
          <p:spPr>
            <a:xfrm>
              <a:off x="-694588" y="2156816"/>
              <a:ext cx="19266" cy="11421"/>
            </a:xfrm>
            <a:custGeom>
              <a:avLst/>
              <a:gdLst/>
              <a:ahLst/>
              <a:cxnLst/>
              <a:rect l="l" t="t" r="r" b="b"/>
              <a:pathLst>
                <a:path w="388" h="230" extrusionOk="0">
                  <a:moveTo>
                    <a:pt x="50" y="1"/>
                  </a:moveTo>
                  <a:cubicBezTo>
                    <a:pt x="41" y="1"/>
                    <a:pt x="34" y="3"/>
                    <a:pt x="29" y="7"/>
                  </a:cubicBezTo>
                  <a:cubicBezTo>
                    <a:pt x="1" y="36"/>
                    <a:pt x="41" y="121"/>
                    <a:pt x="120" y="229"/>
                  </a:cubicBezTo>
                  <a:lnTo>
                    <a:pt x="388" y="229"/>
                  </a:lnTo>
                  <a:cubicBezTo>
                    <a:pt x="245" y="92"/>
                    <a:pt x="107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833;p42">
              <a:extLst>
                <a:ext uri="{FF2B5EF4-FFF2-40B4-BE49-F238E27FC236}">
                  <a16:creationId xmlns:a16="http://schemas.microsoft.com/office/drawing/2014/main" id="{30D3C901-F4A6-371B-8C0D-FF10E6FE46FB}"/>
                </a:ext>
              </a:extLst>
            </p:cNvPr>
            <p:cNvSpPr/>
            <p:nvPr/>
          </p:nvSpPr>
          <p:spPr>
            <a:xfrm>
              <a:off x="-980501" y="2156717"/>
              <a:ext cx="20706" cy="12662"/>
            </a:xfrm>
            <a:custGeom>
              <a:avLst/>
              <a:gdLst/>
              <a:ahLst/>
              <a:cxnLst/>
              <a:rect l="l" t="t" r="r" b="b"/>
              <a:pathLst>
                <a:path w="417" h="255" extrusionOk="0">
                  <a:moveTo>
                    <a:pt x="55" y="1"/>
                  </a:moveTo>
                  <a:cubicBezTo>
                    <a:pt x="44" y="1"/>
                    <a:pt x="35" y="4"/>
                    <a:pt x="29" y="9"/>
                  </a:cubicBezTo>
                  <a:cubicBezTo>
                    <a:pt x="1" y="44"/>
                    <a:pt x="52" y="140"/>
                    <a:pt x="143" y="254"/>
                  </a:cubicBezTo>
                  <a:lnTo>
                    <a:pt x="417" y="254"/>
                  </a:lnTo>
                  <a:lnTo>
                    <a:pt x="405" y="243"/>
                  </a:lnTo>
                  <a:cubicBezTo>
                    <a:pt x="264" y="97"/>
                    <a:pt x="119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834;p42">
              <a:extLst>
                <a:ext uri="{FF2B5EF4-FFF2-40B4-BE49-F238E27FC236}">
                  <a16:creationId xmlns:a16="http://schemas.microsoft.com/office/drawing/2014/main" id="{F451E795-6713-32E9-42B3-C4829B7E024E}"/>
                </a:ext>
              </a:extLst>
            </p:cNvPr>
            <p:cNvSpPr/>
            <p:nvPr/>
          </p:nvSpPr>
          <p:spPr>
            <a:xfrm>
              <a:off x="-919376" y="2156717"/>
              <a:ext cx="20408" cy="12364"/>
            </a:xfrm>
            <a:custGeom>
              <a:avLst/>
              <a:gdLst/>
              <a:ahLst/>
              <a:cxnLst/>
              <a:rect l="l" t="t" r="r" b="b"/>
              <a:pathLst>
                <a:path w="411" h="249" extrusionOk="0">
                  <a:moveTo>
                    <a:pt x="357" y="1"/>
                  </a:moveTo>
                  <a:cubicBezTo>
                    <a:pt x="294" y="1"/>
                    <a:pt x="153" y="97"/>
                    <a:pt x="11" y="243"/>
                  </a:cubicBezTo>
                  <a:cubicBezTo>
                    <a:pt x="6" y="243"/>
                    <a:pt x="6" y="249"/>
                    <a:pt x="0" y="249"/>
                  </a:cubicBezTo>
                  <a:lnTo>
                    <a:pt x="273" y="249"/>
                  </a:lnTo>
                  <a:cubicBezTo>
                    <a:pt x="365" y="135"/>
                    <a:pt x="410" y="38"/>
                    <a:pt x="382" y="9"/>
                  </a:cubicBezTo>
                  <a:cubicBezTo>
                    <a:pt x="376" y="4"/>
                    <a:pt x="367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835;p42">
              <a:extLst>
                <a:ext uri="{FF2B5EF4-FFF2-40B4-BE49-F238E27FC236}">
                  <a16:creationId xmlns:a16="http://schemas.microsoft.com/office/drawing/2014/main" id="{C0320AF1-DE40-851B-7CC3-CDF051D678B2}"/>
                </a:ext>
              </a:extLst>
            </p:cNvPr>
            <p:cNvSpPr/>
            <p:nvPr/>
          </p:nvSpPr>
          <p:spPr>
            <a:xfrm>
              <a:off x="-1014961" y="2156717"/>
              <a:ext cx="20954" cy="12910"/>
            </a:xfrm>
            <a:custGeom>
              <a:avLst/>
              <a:gdLst/>
              <a:ahLst/>
              <a:cxnLst/>
              <a:rect l="l" t="t" r="r" b="b"/>
              <a:pathLst>
                <a:path w="422" h="260" extrusionOk="0">
                  <a:moveTo>
                    <a:pt x="368" y="1"/>
                  </a:moveTo>
                  <a:cubicBezTo>
                    <a:pt x="304" y="1"/>
                    <a:pt x="158" y="97"/>
                    <a:pt x="17" y="243"/>
                  </a:cubicBezTo>
                  <a:lnTo>
                    <a:pt x="0" y="260"/>
                  </a:lnTo>
                  <a:lnTo>
                    <a:pt x="279" y="260"/>
                  </a:lnTo>
                  <a:cubicBezTo>
                    <a:pt x="370" y="140"/>
                    <a:pt x="422" y="38"/>
                    <a:pt x="393" y="9"/>
                  </a:cubicBezTo>
                  <a:cubicBezTo>
                    <a:pt x="387" y="4"/>
                    <a:pt x="379" y="1"/>
                    <a:pt x="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836;p42">
              <a:extLst>
                <a:ext uri="{FF2B5EF4-FFF2-40B4-BE49-F238E27FC236}">
                  <a16:creationId xmlns:a16="http://schemas.microsoft.com/office/drawing/2014/main" id="{BE5F99E2-258C-6DA5-1A76-06D12F22BD90}"/>
                </a:ext>
              </a:extLst>
            </p:cNvPr>
            <p:cNvSpPr/>
            <p:nvPr/>
          </p:nvSpPr>
          <p:spPr>
            <a:xfrm>
              <a:off x="-885163" y="2156717"/>
              <a:ext cx="20110" cy="12364"/>
            </a:xfrm>
            <a:custGeom>
              <a:avLst/>
              <a:gdLst/>
              <a:ahLst/>
              <a:cxnLst/>
              <a:rect l="l" t="t" r="r" b="b"/>
              <a:pathLst>
                <a:path w="405" h="249" extrusionOk="0">
                  <a:moveTo>
                    <a:pt x="54" y="1"/>
                  </a:moveTo>
                  <a:cubicBezTo>
                    <a:pt x="43" y="1"/>
                    <a:pt x="34" y="4"/>
                    <a:pt x="29" y="9"/>
                  </a:cubicBezTo>
                  <a:cubicBezTo>
                    <a:pt x="0" y="38"/>
                    <a:pt x="46" y="135"/>
                    <a:pt x="137" y="249"/>
                  </a:cubicBezTo>
                  <a:lnTo>
                    <a:pt x="405" y="249"/>
                  </a:lnTo>
                  <a:lnTo>
                    <a:pt x="405" y="243"/>
                  </a:lnTo>
                  <a:cubicBezTo>
                    <a:pt x="259" y="97"/>
                    <a:pt x="117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837;p42">
              <a:extLst>
                <a:ext uri="{FF2B5EF4-FFF2-40B4-BE49-F238E27FC236}">
                  <a16:creationId xmlns:a16="http://schemas.microsoft.com/office/drawing/2014/main" id="{2082F459-21E2-32E5-1B5E-943132537234}"/>
                </a:ext>
              </a:extLst>
            </p:cNvPr>
            <p:cNvSpPr/>
            <p:nvPr/>
          </p:nvSpPr>
          <p:spPr>
            <a:xfrm>
              <a:off x="-823542" y="2156717"/>
              <a:ext cx="19862" cy="12066"/>
            </a:xfrm>
            <a:custGeom>
              <a:avLst/>
              <a:gdLst/>
              <a:ahLst/>
              <a:cxnLst/>
              <a:rect l="l" t="t" r="r" b="b"/>
              <a:pathLst>
                <a:path w="400" h="243" extrusionOk="0">
                  <a:moveTo>
                    <a:pt x="346" y="1"/>
                  </a:moveTo>
                  <a:cubicBezTo>
                    <a:pt x="283" y="1"/>
                    <a:pt x="142" y="97"/>
                    <a:pt x="1" y="243"/>
                  </a:cubicBezTo>
                  <a:lnTo>
                    <a:pt x="274" y="243"/>
                  </a:lnTo>
                  <a:cubicBezTo>
                    <a:pt x="354" y="129"/>
                    <a:pt x="399" y="38"/>
                    <a:pt x="371" y="9"/>
                  </a:cubicBezTo>
                  <a:cubicBezTo>
                    <a:pt x="365" y="4"/>
                    <a:pt x="357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838;p42">
              <a:extLst>
                <a:ext uri="{FF2B5EF4-FFF2-40B4-BE49-F238E27FC236}">
                  <a16:creationId xmlns:a16="http://schemas.microsoft.com/office/drawing/2014/main" id="{C32BD3CA-0ED1-39F5-BBB9-50B33F204522}"/>
                </a:ext>
              </a:extLst>
            </p:cNvPr>
            <p:cNvSpPr/>
            <p:nvPr/>
          </p:nvSpPr>
          <p:spPr>
            <a:xfrm>
              <a:off x="-727956" y="2156816"/>
              <a:ext cx="19266" cy="11421"/>
            </a:xfrm>
            <a:custGeom>
              <a:avLst/>
              <a:gdLst/>
              <a:ahLst/>
              <a:cxnLst/>
              <a:rect l="l" t="t" r="r" b="b"/>
              <a:pathLst>
                <a:path w="388" h="230" extrusionOk="0">
                  <a:moveTo>
                    <a:pt x="342" y="1"/>
                  </a:moveTo>
                  <a:cubicBezTo>
                    <a:pt x="281" y="1"/>
                    <a:pt x="139" y="92"/>
                    <a:pt x="1" y="229"/>
                  </a:cubicBezTo>
                  <a:lnTo>
                    <a:pt x="268" y="229"/>
                  </a:lnTo>
                  <a:cubicBezTo>
                    <a:pt x="348" y="127"/>
                    <a:pt x="388" y="36"/>
                    <a:pt x="365" y="7"/>
                  </a:cubicBezTo>
                  <a:cubicBezTo>
                    <a:pt x="360" y="3"/>
                    <a:pt x="352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839;p42">
              <a:extLst>
                <a:ext uri="{FF2B5EF4-FFF2-40B4-BE49-F238E27FC236}">
                  <a16:creationId xmlns:a16="http://schemas.microsoft.com/office/drawing/2014/main" id="{B2031BA7-FD47-D554-B727-B0C3D7780615}"/>
                </a:ext>
              </a:extLst>
            </p:cNvPr>
            <p:cNvSpPr/>
            <p:nvPr/>
          </p:nvSpPr>
          <p:spPr>
            <a:xfrm>
              <a:off x="-789876" y="2156816"/>
              <a:ext cx="19862" cy="11719"/>
            </a:xfrm>
            <a:custGeom>
              <a:avLst/>
              <a:gdLst/>
              <a:ahLst/>
              <a:cxnLst/>
              <a:rect l="l" t="t" r="r" b="b"/>
              <a:pathLst>
                <a:path w="400" h="236" extrusionOk="0">
                  <a:moveTo>
                    <a:pt x="52" y="1"/>
                  </a:moveTo>
                  <a:cubicBezTo>
                    <a:pt x="42" y="1"/>
                    <a:pt x="34" y="3"/>
                    <a:pt x="29" y="7"/>
                  </a:cubicBezTo>
                  <a:cubicBezTo>
                    <a:pt x="0" y="36"/>
                    <a:pt x="40" y="127"/>
                    <a:pt x="126" y="235"/>
                  </a:cubicBezTo>
                  <a:lnTo>
                    <a:pt x="399" y="235"/>
                  </a:lnTo>
                  <a:cubicBezTo>
                    <a:pt x="256" y="92"/>
                    <a:pt x="113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840;p42">
              <a:extLst>
                <a:ext uri="{FF2B5EF4-FFF2-40B4-BE49-F238E27FC236}">
                  <a16:creationId xmlns:a16="http://schemas.microsoft.com/office/drawing/2014/main" id="{F45E133E-4C21-B280-68ED-9510B552C6BD}"/>
                </a:ext>
              </a:extLst>
            </p:cNvPr>
            <p:cNvSpPr/>
            <p:nvPr/>
          </p:nvSpPr>
          <p:spPr>
            <a:xfrm>
              <a:off x="-1076087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1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79" y="49"/>
                    <a:pt x="639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841;p42">
              <a:extLst>
                <a:ext uri="{FF2B5EF4-FFF2-40B4-BE49-F238E27FC236}">
                  <a16:creationId xmlns:a16="http://schemas.microsoft.com/office/drawing/2014/main" id="{24065DF5-B47C-F38B-5C7C-203FE28A7D8F}"/>
                </a:ext>
              </a:extLst>
            </p:cNvPr>
            <p:cNvSpPr/>
            <p:nvPr/>
          </p:nvSpPr>
          <p:spPr>
            <a:xfrm>
              <a:off x="-836800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842;p42">
              <a:extLst>
                <a:ext uri="{FF2B5EF4-FFF2-40B4-BE49-F238E27FC236}">
                  <a16:creationId xmlns:a16="http://schemas.microsoft.com/office/drawing/2014/main" id="{3E99DDCD-969A-16FA-0D09-FD98B7C971C1}"/>
                </a:ext>
              </a:extLst>
            </p:cNvPr>
            <p:cNvSpPr/>
            <p:nvPr/>
          </p:nvSpPr>
          <p:spPr>
            <a:xfrm>
              <a:off x="-850107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843;p42">
              <a:extLst>
                <a:ext uri="{FF2B5EF4-FFF2-40B4-BE49-F238E27FC236}">
                  <a16:creationId xmlns:a16="http://schemas.microsoft.com/office/drawing/2014/main" id="{0304BC02-6483-7501-52D1-F89EFDA9D24E}"/>
                </a:ext>
              </a:extLst>
            </p:cNvPr>
            <p:cNvSpPr/>
            <p:nvPr/>
          </p:nvSpPr>
          <p:spPr>
            <a:xfrm>
              <a:off x="-836800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844;p42">
              <a:extLst>
                <a:ext uri="{FF2B5EF4-FFF2-40B4-BE49-F238E27FC236}">
                  <a16:creationId xmlns:a16="http://schemas.microsoft.com/office/drawing/2014/main" id="{3CA582EF-44FB-AF74-75C3-28D9CAC32155}"/>
                </a:ext>
              </a:extLst>
            </p:cNvPr>
            <p:cNvSpPr/>
            <p:nvPr/>
          </p:nvSpPr>
          <p:spPr>
            <a:xfrm>
              <a:off x="-850107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6" y="203"/>
                    <a:pt x="296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845;p42">
              <a:extLst>
                <a:ext uri="{FF2B5EF4-FFF2-40B4-BE49-F238E27FC236}">
                  <a16:creationId xmlns:a16="http://schemas.microsoft.com/office/drawing/2014/main" id="{814E1B1E-E86A-73DA-B99F-4E9D1E96619A}"/>
                </a:ext>
              </a:extLst>
            </p:cNvPr>
            <p:cNvSpPr/>
            <p:nvPr/>
          </p:nvSpPr>
          <p:spPr>
            <a:xfrm>
              <a:off x="-836800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846;p42">
              <a:extLst>
                <a:ext uri="{FF2B5EF4-FFF2-40B4-BE49-F238E27FC236}">
                  <a16:creationId xmlns:a16="http://schemas.microsoft.com/office/drawing/2014/main" id="{26F5F867-7EC2-8557-2E1D-16F87215ADF9}"/>
                </a:ext>
              </a:extLst>
            </p:cNvPr>
            <p:cNvSpPr/>
            <p:nvPr/>
          </p:nvSpPr>
          <p:spPr>
            <a:xfrm>
              <a:off x="-885759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74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6" y="613"/>
                    <a:pt x="55" y="616"/>
                    <a:pt x="66" y="616"/>
                  </a:cubicBezTo>
                  <a:cubicBezTo>
                    <a:pt x="130" y="616"/>
                    <a:pt x="275" y="520"/>
                    <a:pt x="417" y="379"/>
                  </a:cubicBezTo>
                  <a:cubicBezTo>
                    <a:pt x="582" y="214"/>
                    <a:pt x="684" y="49"/>
                    <a:pt x="644" y="9"/>
                  </a:cubicBezTo>
                  <a:cubicBezTo>
                    <a:pt x="638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847;p42">
              <a:extLst>
                <a:ext uri="{FF2B5EF4-FFF2-40B4-BE49-F238E27FC236}">
                  <a16:creationId xmlns:a16="http://schemas.microsoft.com/office/drawing/2014/main" id="{BEBD5130-137E-54B9-339B-C0D68DCB1422}"/>
                </a:ext>
              </a:extLst>
            </p:cNvPr>
            <p:cNvSpPr/>
            <p:nvPr/>
          </p:nvSpPr>
          <p:spPr>
            <a:xfrm>
              <a:off x="-885759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09" y="96"/>
                    <a:pt x="268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6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82" y="214"/>
                    <a:pt x="684" y="49"/>
                    <a:pt x="644" y="9"/>
                  </a:cubicBezTo>
                  <a:cubicBezTo>
                    <a:pt x="638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848;p42">
              <a:extLst>
                <a:ext uri="{FF2B5EF4-FFF2-40B4-BE49-F238E27FC236}">
                  <a16:creationId xmlns:a16="http://schemas.microsoft.com/office/drawing/2014/main" id="{B754B909-4E94-DE91-C982-CBF42390EA66}"/>
                </a:ext>
              </a:extLst>
            </p:cNvPr>
            <p:cNvSpPr/>
            <p:nvPr/>
          </p:nvSpPr>
          <p:spPr>
            <a:xfrm>
              <a:off x="-885759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6" y="1"/>
                  </a:moveTo>
                  <a:cubicBezTo>
                    <a:pt x="55" y="1"/>
                    <a:pt x="46" y="4"/>
                    <a:pt x="41" y="9"/>
                  </a:cubicBezTo>
                  <a:cubicBezTo>
                    <a:pt x="1" y="49"/>
                    <a:pt x="103" y="220"/>
                    <a:pt x="268" y="385"/>
                  </a:cubicBezTo>
                  <a:cubicBezTo>
                    <a:pt x="414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2" y="408"/>
                    <a:pt x="417" y="237"/>
                  </a:cubicBezTo>
                  <a:cubicBezTo>
                    <a:pt x="271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849;p42">
              <a:extLst>
                <a:ext uri="{FF2B5EF4-FFF2-40B4-BE49-F238E27FC236}">
                  <a16:creationId xmlns:a16="http://schemas.microsoft.com/office/drawing/2014/main" id="{760C91CF-001E-4488-2051-4AFCE1657D65}"/>
                </a:ext>
              </a:extLst>
            </p:cNvPr>
            <p:cNvSpPr/>
            <p:nvPr/>
          </p:nvSpPr>
          <p:spPr>
            <a:xfrm>
              <a:off x="-850107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850;p42">
              <a:extLst>
                <a:ext uri="{FF2B5EF4-FFF2-40B4-BE49-F238E27FC236}">
                  <a16:creationId xmlns:a16="http://schemas.microsoft.com/office/drawing/2014/main" id="{09A904D5-57AC-F440-7A23-808444E05221}"/>
                </a:ext>
              </a:extLst>
            </p:cNvPr>
            <p:cNvSpPr/>
            <p:nvPr/>
          </p:nvSpPr>
          <p:spPr>
            <a:xfrm>
              <a:off x="-790422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851;p42">
              <a:extLst>
                <a:ext uri="{FF2B5EF4-FFF2-40B4-BE49-F238E27FC236}">
                  <a16:creationId xmlns:a16="http://schemas.microsoft.com/office/drawing/2014/main" id="{DEDB54D8-DABB-B9B5-19A2-CC69014C60A4}"/>
                </a:ext>
              </a:extLst>
            </p:cNvPr>
            <p:cNvSpPr/>
            <p:nvPr/>
          </p:nvSpPr>
          <p:spPr>
            <a:xfrm>
              <a:off x="-790422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852;p42">
              <a:extLst>
                <a:ext uri="{FF2B5EF4-FFF2-40B4-BE49-F238E27FC236}">
                  <a16:creationId xmlns:a16="http://schemas.microsoft.com/office/drawing/2014/main" id="{7C808047-6742-9F1F-C132-B572D20B6BD1}"/>
                </a:ext>
              </a:extLst>
            </p:cNvPr>
            <p:cNvSpPr/>
            <p:nvPr/>
          </p:nvSpPr>
          <p:spPr>
            <a:xfrm>
              <a:off x="-885759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6" y="1"/>
                  </a:moveTo>
                  <a:cubicBezTo>
                    <a:pt x="55" y="1"/>
                    <a:pt x="46" y="4"/>
                    <a:pt x="41" y="10"/>
                  </a:cubicBezTo>
                  <a:cubicBezTo>
                    <a:pt x="1" y="49"/>
                    <a:pt x="103" y="220"/>
                    <a:pt x="268" y="385"/>
                  </a:cubicBezTo>
                  <a:cubicBezTo>
                    <a:pt x="414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2" y="408"/>
                    <a:pt x="417" y="237"/>
                  </a:cubicBezTo>
                  <a:cubicBezTo>
                    <a:pt x="271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853;p42">
              <a:extLst>
                <a:ext uri="{FF2B5EF4-FFF2-40B4-BE49-F238E27FC236}">
                  <a16:creationId xmlns:a16="http://schemas.microsoft.com/office/drawing/2014/main" id="{6EE84691-0D8F-44BA-0B44-047CD019AA2A}"/>
                </a:ext>
              </a:extLst>
            </p:cNvPr>
            <p:cNvSpPr/>
            <p:nvPr/>
          </p:nvSpPr>
          <p:spPr>
            <a:xfrm>
              <a:off x="-790174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854;p42">
              <a:extLst>
                <a:ext uri="{FF2B5EF4-FFF2-40B4-BE49-F238E27FC236}">
                  <a16:creationId xmlns:a16="http://schemas.microsoft.com/office/drawing/2014/main" id="{43130725-7160-CA50-37F0-D8A1A26D45E7}"/>
                </a:ext>
              </a:extLst>
            </p:cNvPr>
            <p:cNvSpPr/>
            <p:nvPr/>
          </p:nvSpPr>
          <p:spPr>
            <a:xfrm>
              <a:off x="-790422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855;p42">
              <a:extLst>
                <a:ext uri="{FF2B5EF4-FFF2-40B4-BE49-F238E27FC236}">
                  <a16:creationId xmlns:a16="http://schemas.microsoft.com/office/drawing/2014/main" id="{59D1B4D4-18E9-B973-493B-4EC66B38D882}"/>
                </a:ext>
              </a:extLst>
            </p:cNvPr>
            <p:cNvSpPr/>
            <p:nvPr/>
          </p:nvSpPr>
          <p:spPr>
            <a:xfrm>
              <a:off x="-1018388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3" y="35"/>
                    <a:pt x="58" y="63"/>
                    <a:pt x="86" y="97"/>
                  </a:cubicBezTo>
                  <a:cubicBezTo>
                    <a:pt x="227" y="238"/>
                    <a:pt x="372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856;p42">
              <a:extLst>
                <a:ext uri="{FF2B5EF4-FFF2-40B4-BE49-F238E27FC236}">
                  <a16:creationId xmlns:a16="http://schemas.microsoft.com/office/drawing/2014/main" id="{3AEC12C0-E192-38EC-7E90-7569D18CD111}"/>
                </a:ext>
              </a:extLst>
            </p:cNvPr>
            <p:cNvSpPr/>
            <p:nvPr/>
          </p:nvSpPr>
          <p:spPr>
            <a:xfrm>
              <a:off x="-828060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9" y="35"/>
                    <a:pt x="58" y="63"/>
                    <a:pt x="92" y="97"/>
                  </a:cubicBezTo>
                  <a:cubicBezTo>
                    <a:pt x="233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857;p42">
              <a:extLst>
                <a:ext uri="{FF2B5EF4-FFF2-40B4-BE49-F238E27FC236}">
                  <a16:creationId xmlns:a16="http://schemas.microsoft.com/office/drawing/2014/main" id="{B1FE2E66-37BF-B15F-24DC-451266BBCD0C}"/>
                </a:ext>
              </a:extLst>
            </p:cNvPr>
            <p:cNvSpPr/>
            <p:nvPr/>
          </p:nvSpPr>
          <p:spPr>
            <a:xfrm>
              <a:off x="-804871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8" y="242"/>
                    <a:pt x="140" y="254"/>
                    <a:pt x="171" y="254"/>
                  </a:cubicBezTo>
                  <a:cubicBezTo>
                    <a:pt x="236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858;p42">
              <a:extLst>
                <a:ext uri="{FF2B5EF4-FFF2-40B4-BE49-F238E27FC236}">
                  <a16:creationId xmlns:a16="http://schemas.microsoft.com/office/drawing/2014/main" id="{30F4778B-4474-8F87-884E-9F954CC78C44}"/>
                </a:ext>
              </a:extLst>
            </p:cNvPr>
            <p:cNvSpPr/>
            <p:nvPr/>
          </p:nvSpPr>
          <p:spPr>
            <a:xfrm>
              <a:off x="-804871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859;p42">
              <a:extLst>
                <a:ext uri="{FF2B5EF4-FFF2-40B4-BE49-F238E27FC236}">
                  <a16:creationId xmlns:a16="http://schemas.microsoft.com/office/drawing/2014/main" id="{633BA5B3-CC68-C20B-E41D-A3101D516892}"/>
                </a:ext>
              </a:extLst>
            </p:cNvPr>
            <p:cNvSpPr/>
            <p:nvPr/>
          </p:nvSpPr>
          <p:spPr>
            <a:xfrm>
              <a:off x="-836800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860;p42">
              <a:extLst>
                <a:ext uri="{FF2B5EF4-FFF2-40B4-BE49-F238E27FC236}">
                  <a16:creationId xmlns:a16="http://schemas.microsoft.com/office/drawing/2014/main" id="{7F73B460-EDBE-A927-555C-F87510F3603B}"/>
                </a:ext>
              </a:extLst>
            </p:cNvPr>
            <p:cNvSpPr/>
            <p:nvPr/>
          </p:nvSpPr>
          <p:spPr>
            <a:xfrm>
              <a:off x="-943160" y="2152894"/>
              <a:ext cx="12513" cy="1251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cubicBezTo>
                    <a:pt x="1" y="195"/>
                    <a:pt x="58" y="252"/>
                    <a:pt x="126" y="252"/>
                  </a:cubicBezTo>
                  <a:cubicBezTo>
                    <a:pt x="194" y="252"/>
                    <a:pt x="251" y="195"/>
                    <a:pt x="251" y="126"/>
                  </a:cubicBezTo>
                  <a:cubicBezTo>
                    <a:pt x="251" y="58"/>
                    <a:pt x="19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861;p42">
              <a:extLst>
                <a:ext uri="{FF2B5EF4-FFF2-40B4-BE49-F238E27FC236}">
                  <a16:creationId xmlns:a16="http://schemas.microsoft.com/office/drawing/2014/main" id="{565A580F-E169-E6B9-36F6-228954506BA2}"/>
                </a:ext>
              </a:extLst>
            </p:cNvPr>
            <p:cNvSpPr/>
            <p:nvPr/>
          </p:nvSpPr>
          <p:spPr>
            <a:xfrm>
              <a:off x="-885461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17" y="0"/>
                  </a:moveTo>
                  <a:cubicBezTo>
                    <a:pt x="80" y="149"/>
                    <a:pt x="0" y="291"/>
                    <a:pt x="35" y="325"/>
                  </a:cubicBezTo>
                  <a:cubicBezTo>
                    <a:pt x="40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7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862;p42">
              <a:extLst>
                <a:ext uri="{FF2B5EF4-FFF2-40B4-BE49-F238E27FC236}">
                  <a16:creationId xmlns:a16="http://schemas.microsoft.com/office/drawing/2014/main" id="{2212C3D2-C268-6EC9-89F3-7B6B664DD3BF}"/>
                </a:ext>
              </a:extLst>
            </p:cNvPr>
            <p:cNvSpPr/>
            <p:nvPr/>
          </p:nvSpPr>
          <p:spPr>
            <a:xfrm>
              <a:off x="-98104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2" y="0"/>
                    <a:pt x="414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5" y="616"/>
                    <a:pt x="65" y="616"/>
                  </a:cubicBezTo>
                  <a:cubicBezTo>
                    <a:pt x="128" y="616"/>
                    <a:pt x="269" y="520"/>
                    <a:pt x="411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863;p42">
              <a:extLst>
                <a:ext uri="{FF2B5EF4-FFF2-40B4-BE49-F238E27FC236}">
                  <a16:creationId xmlns:a16="http://schemas.microsoft.com/office/drawing/2014/main" id="{6EC43DB6-471F-8245-257F-D3EABE89C56D}"/>
                </a:ext>
              </a:extLst>
            </p:cNvPr>
            <p:cNvSpPr/>
            <p:nvPr/>
          </p:nvSpPr>
          <p:spPr>
            <a:xfrm>
              <a:off x="-945395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864;p42">
              <a:extLst>
                <a:ext uri="{FF2B5EF4-FFF2-40B4-BE49-F238E27FC236}">
                  <a16:creationId xmlns:a16="http://schemas.microsoft.com/office/drawing/2014/main" id="{920C70D4-E6B3-EC1E-4C5A-E788E638AE12}"/>
                </a:ext>
              </a:extLst>
            </p:cNvPr>
            <p:cNvSpPr/>
            <p:nvPr/>
          </p:nvSpPr>
          <p:spPr>
            <a:xfrm>
              <a:off x="-981047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6" y="1"/>
                  </a:moveTo>
                  <a:cubicBezTo>
                    <a:pt x="55" y="1"/>
                    <a:pt x="46" y="4"/>
                    <a:pt x="40" y="9"/>
                  </a:cubicBezTo>
                  <a:cubicBezTo>
                    <a:pt x="0" y="49"/>
                    <a:pt x="103" y="220"/>
                    <a:pt x="274" y="385"/>
                  </a:cubicBezTo>
                  <a:cubicBezTo>
                    <a:pt x="415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1" y="408"/>
                    <a:pt x="416" y="237"/>
                  </a:cubicBezTo>
                  <a:cubicBezTo>
                    <a:pt x="275" y="96"/>
                    <a:pt x="130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865;p42">
              <a:extLst>
                <a:ext uri="{FF2B5EF4-FFF2-40B4-BE49-F238E27FC236}">
                  <a16:creationId xmlns:a16="http://schemas.microsoft.com/office/drawing/2014/main" id="{515E0164-7894-C730-7379-9097699C5688}"/>
                </a:ext>
              </a:extLst>
            </p:cNvPr>
            <p:cNvSpPr/>
            <p:nvPr/>
          </p:nvSpPr>
          <p:spPr>
            <a:xfrm>
              <a:off x="-992915" y="2005022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866;p42">
              <a:extLst>
                <a:ext uri="{FF2B5EF4-FFF2-40B4-BE49-F238E27FC236}">
                  <a16:creationId xmlns:a16="http://schemas.microsoft.com/office/drawing/2014/main" id="{3C7B2FD3-C5CD-3C01-A67D-DCBF18B0A259}"/>
                </a:ext>
              </a:extLst>
            </p:cNvPr>
            <p:cNvSpPr/>
            <p:nvPr/>
          </p:nvSpPr>
          <p:spPr>
            <a:xfrm>
              <a:off x="-981047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6" y="1"/>
                  </a:moveTo>
                  <a:cubicBezTo>
                    <a:pt x="55" y="1"/>
                    <a:pt x="46" y="4"/>
                    <a:pt x="40" y="10"/>
                  </a:cubicBezTo>
                  <a:cubicBezTo>
                    <a:pt x="0" y="49"/>
                    <a:pt x="103" y="220"/>
                    <a:pt x="274" y="385"/>
                  </a:cubicBezTo>
                  <a:cubicBezTo>
                    <a:pt x="415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1" y="408"/>
                    <a:pt x="416" y="237"/>
                  </a:cubicBezTo>
                  <a:cubicBezTo>
                    <a:pt x="275" y="96"/>
                    <a:pt x="130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867;p42">
              <a:extLst>
                <a:ext uri="{FF2B5EF4-FFF2-40B4-BE49-F238E27FC236}">
                  <a16:creationId xmlns:a16="http://schemas.microsoft.com/office/drawing/2014/main" id="{1E7FF257-229B-06BF-567A-7616F82EB85F}"/>
                </a:ext>
              </a:extLst>
            </p:cNvPr>
            <p:cNvSpPr/>
            <p:nvPr/>
          </p:nvSpPr>
          <p:spPr>
            <a:xfrm>
              <a:off x="-992915" y="2096089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868;p42">
              <a:extLst>
                <a:ext uri="{FF2B5EF4-FFF2-40B4-BE49-F238E27FC236}">
                  <a16:creationId xmlns:a16="http://schemas.microsoft.com/office/drawing/2014/main" id="{FFB2645E-067B-AC6B-F103-2716FE306A8F}"/>
                </a:ext>
              </a:extLst>
            </p:cNvPr>
            <p:cNvSpPr/>
            <p:nvPr/>
          </p:nvSpPr>
          <p:spPr>
            <a:xfrm>
              <a:off x="-980749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2" y="0"/>
                  </a:moveTo>
                  <a:cubicBezTo>
                    <a:pt x="80" y="149"/>
                    <a:pt x="0" y="291"/>
                    <a:pt x="34" y="325"/>
                  </a:cubicBezTo>
                  <a:cubicBezTo>
                    <a:pt x="40" y="331"/>
                    <a:pt x="49" y="334"/>
                    <a:pt x="60" y="334"/>
                  </a:cubicBezTo>
                  <a:cubicBezTo>
                    <a:pt x="124" y="334"/>
                    <a:pt x="269" y="238"/>
                    <a:pt x="410" y="97"/>
                  </a:cubicBezTo>
                  <a:cubicBezTo>
                    <a:pt x="439" y="63"/>
                    <a:pt x="467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869;p42">
              <a:extLst>
                <a:ext uri="{FF2B5EF4-FFF2-40B4-BE49-F238E27FC236}">
                  <a16:creationId xmlns:a16="http://schemas.microsoft.com/office/drawing/2014/main" id="{F1B5B5AE-B99F-4505-0649-9F85B576D9BF}"/>
                </a:ext>
              </a:extLst>
            </p:cNvPr>
            <p:cNvSpPr/>
            <p:nvPr/>
          </p:nvSpPr>
          <p:spPr>
            <a:xfrm>
              <a:off x="-980749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97" y="402"/>
                    <a:pt x="0" y="567"/>
                    <a:pt x="34" y="607"/>
                  </a:cubicBezTo>
                  <a:cubicBezTo>
                    <a:pt x="40" y="613"/>
                    <a:pt x="49" y="616"/>
                    <a:pt x="60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870;p42">
              <a:extLst>
                <a:ext uri="{FF2B5EF4-FFF2-40B4-BE49-F238E27FC236}">
                  <a16:creationId xmlns:a16="http://schemas.microsoft.com/office/drawing/2014/main" id="{AB13B8B0-9FF1-22E0-DE6E-7A0F8472AF53}"/>
                </a:ext>
              </a:extLst>
            </p:cNvPr>
            <p:cNvSpPr/>
            <p:nvPr/>
          </p:nvSpPr>
          <p:spPr>
            <a:xfrm>
              <a:off x="-932137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09" y="96"/>
                    <a:pt x="268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8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871;p42">
              <a:extLst>
                <a:ext uri="{FF2B5EF4-FFF2-40B4-BE49-F238E27FC236}">
                  <a16:creationId xmlns:a16="http://schemas.microsoft.com/office/drawing/2014/main" id="{368FC6DB-806C-AD64-A350-41015972D647}"/>
                </a:ext>
              </a:extLst>
            </p:cNvPr>
            <p:cNvSpPr/>
            <p:nvPr/>
          </p:nvSpPr>
          <p:spPr>
            <a:xfrm>
              <a:off x="-923100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1" y="0"/>
                  </a:moveTo>
                  <a:cubicBezTo>
                    <a:pt x="29" y="35"/>
                    <a:pt x="52" y="63"/>
                    <a:pt x="86" y="97"/>
                  </a:cubicBezTo>
                  <a:cubicBezTo>
                    <a:pt x="227" y="238"/>
                    <a:pt x="369" y="334"/>
                    <a:pt x="432" y="334"/>
                  </a:cubicBezTo>
                  <a:cubicBezTo>
                    <a:pt x="442" y="334"/>
                    <a:pt x="451" y="331"/>
                    <a:pt x="457" y="325"/>
                  </a:cubicBezTo>
                  <a:cubicBezTo>
                    <a:pt x="496" y="285"/>
                    <a:pt x="411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872;p42">
              <a:extLst>
                <a:ext uri="{FF2B5EF4-FFF2-40B4-BE49-F238E27FC236}">
                  <a16:creationId xmlns:a16="http://schemas.microsoft.com/office/drawing/2014/main" id="{5EB6A9CF-CDA9-72D7-9026-5D6E248F566E}"/>
                </a:ext>
              </a:extLst>
            </p:cNvPr>
            <p:cNvSpPr/>
            <p:nvPr/>
          </p:nvSpPr>
          <p:spPr>
            <a:xfrm>
              <a:off x="-899911" y="2096089"/>
              <a:ext cx="14797" cy="12612"/>
            </a:xfrm>
            <a:custGeom>
              <a:avLst/>
              <a:gdLst/>
              <a:ahLst/>
              <a:cxnLst/>
              <a:rect l="l" t="t" r="r" b="b"/>
              <a:pathLst>
                <a:path w="298" h="254" extrusionOk="0">
                  <a:moveTo>
                    <a:pt x="172" y="0"/>
                  </a:moveTo>
                  <a:cubicBezTo>
                    <a:pt x="58" y="0"/>
                    <a:pt x="1" y="137"/>
                    <a:pt x="81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873;p42">
              <a:extLst>
                <a:ext uri="{FF2B5EF4-FFF2-40B4-BE49-F238E27FC236}">
                  <a16:creationId xmlns:a16="http://schemas.microsoft.com/office/drawing/2014/main" id="{E23B1D8F-C215-D5F8-402E-EAF579C0DDDA}"/>
                </a:ext>
              </a:extLst>
            </p:cNvPr>
            <p:cNvSpPr/>
            <p:nvPr/>
          </p:nvSpPr>
          <p:spPr>
            <a:xfrm>
              <a:off x="-899911" y="2005022"/>
              <a:ext cx="14797" cy="12612"/>
            </a:xfrm>
            <a:custGeom>
              <a:avLst/>
              <a:gdLst/>
              <a:ahLst/>
              <a:cxnLst/>
              <a:rect l="l" t="t" r="r" b="b"/>
              <a:pathLst>
                <a:path w="298" h="254" extrusionOk="0">
                  <a:moveTo>
                    <a:pt x="172" y="0"/>
                  </a:moveTo>
                  <a:cubicBezTo>
                    <a:pt x="58" y="0"/>
                    <a:pt x="1" y="137"/>
                    <a:pt x="81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874;p42">
              <a:extLst>
                <a:ext uri="{FF2B5EF4-FFF2-40B4-BE49-F238E27FC236}">
                  <a16:creationId xmlns:a16="http://schemas.microsoft.com/office/drawing/2014/main" id="{E8D2A084-AB63-1321-1E14-CAE0356461A9}"/>
                </a:ext>
              </a:extLst>
            </p:cNvPr>
            <p:cNvSpPr/>
            <p:nvPr/>
          </p:nvSpPr>
          <p:spPr>
            <a:xfrm>
              <a:off x="-932137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09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8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875;p42">
              <a:extLst>
                <a:ext uri="{FF2B5EF4-FFF2-40B4-BE49-F238E27FC236}">
                  <a16:creationId xmlns:a16="http://schemas.microsoft.com/office/drawing/2014/main" id="{E62C0A10-D1E2-385A-D05E-07C056198564}"/>
                </a:ext>
              </a:extLst>
            </p:cNvPr>
            <p:cNvSpPr/>
            <p:nvPr/>
          </p:nvSpPr>
          <p:spPr>
            <a:xfrm>
              <a:off x="-932137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09" y="96"/>
                    <a:pt x="268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8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876;p42">
              <a:extLst>
                <a:ext uri="{FF2B5EF4-FFF2-40B4-BE49-F238E27FC236}">
                  <a16:creationId xmlns:a16="http://schemas.microsoft.com/office/drawing/2014/main" id="{E178650B-4216-6634-874C-7A24ED8F28DB}"/>
                </a:ext>
              </a:extLst>
            </p:cNvPr>
            <p:cNvSpPr/>
            <p:nvPr/>
          </p:nvSpPr>
          <p:spPr>
            <a:xfrm>
              <a:off x="-93213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09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8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877;p42">
              <a:extLst>
                <a:ext uri="{FF2B5EF4-FFF2-40B4-BE49-F238E27FC236}">
                  <a16:creationId xmlns:a16="http://schemas.microsoft.com/office/drawing/2014/main" id="{67BE6A1D-BDCC-6C52-4D61-4D75F6A7E4A0}"/>
                </a:ext>
              </a:extLst>
            </p:cNvPr>
            <p:cNvSpPr/>
            <p:nvPr/>
          </p:nvSpPr>
          <p:spPr>
            <a:xfrm>
              <a:off x="-945395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7" y="243"/>
                    <a:pt x="140" y="254"/>
                    <a:pt x="171" y="254"/>
                  </a:cubicBezTo>
                  <a:cubicBezTo>
                    <a:pt x="236" y="254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" name="Google Shape;1020;p45">
            <a:extLst>
              <a:ext uri="{FF2B5EF4-FFF2-40B4-BE49-F238E27FC236}">
                <a16:creationId xmlns:a16="http://schemas.microsoft.com/office/drawing/2014/main" id="{EB614C79-7BD1-DFD2-0B93-22D5A4930B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97566" y="865591"/>
            <a:ext cx="42009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K</a:t>
            </a:r>
            <a:r>
              <a:rPr lang="en" dirty="0">
                <a:solidFill>
                  <a:schemeClr val="dk2"/>
                </a:solidFill>
              </a:rPr>
              <a:t>oneksi jaringan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9"/>
          <p:cNvSpPr txBox="1">
            <a:spLocks noGrp="1"/>
          </p:cNvSpPr>
          <p:nvPr>
            <p:ph type="title"/>
          </p:nvPr>
        </p:nvSpPr>
        <p:spPr>
          <a:xfrm>
            <a:off x="714175" y="535650"/>
            <a:ext cx="7715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nggota kelompok</a:t>
            </a:r>
            <a:endParaRPr dirty="0"/>
          </a:p>
        </p:txBody>
      </p:sp>
      <p:grpSp>
        <p:nvGrpSpPr>
          <p:cNvPr id="2" name="Google Shape;618;p40">
            <a:extLst>
              <a:ext uri="{FF2B5EF4-FFF2-40B4-BE49-F238E27FC236}">
                <a16:creationId xmlns:a16="http://schemas.microsoft.com/office/drawing/2014/main" id="{A047DCE6-8F73-47AF-6F25-CD2A754C4E08}"/>
              </a:ext>
            </a:extLst>
          </p:cNvPr>
          <p:cNvGrpSpPr/>
          <p:nvPr/>
        </p:nvGrpSpPr>
        <p:grpSpPr>
          <a:xfrm rot="139264">
            <a:off x="2779160" y="1634350"/>
            <a:ext cx="3965777" cy="2294842"/>
            <a:chOff x="889612" y="1444225"/>
            <a:chExt cx="3613404" cy="2294795"/>
          </a:xfrm>
        </p:grpSpPr>
        <p:sp>
          <p:nvSpPr>
            <p:cNvPr id="3" name="Google Shape;619;p40">
              <a:extLst>
                <a:ext uri="{FF2B5EF4-FFF2-40B4-BE49-F238E27FC236}">
                  <a16:creationId xmlns:a16="http://schemas.microsoft.com/office/drawing/2014/main" id="{43336CD5-21DB-E86B-00AA-BB7C1E581858}"/>
                </a:ext>
              </a:extLst>
            </p:cNvPr>
            <p:cNvSpPr/>
            <p:nvPr/>
          </p:nvSpPr>
          <p:spPr>
            <a:xfrm>
              <a:off x="889612" y="1483962"/>
              <a:ext cx="3557816" cy="2255058"/>
            </a:xfrm>
            <a:custGeom>
              <a:avLst/>
              <a:gdLst/>
              <a:ahLst/>
              <a:cxnLst/>
              <a:rect l="l" t="t" r="r" b="b"/>
              <a:pathLst>
                <a:path w="13754" h="8259" extrusionOk="0">
                  <a:moveTo>
                    <a:pt x="0" y="0"/>
                  </a:moveTo>
                  <a:lnTo>
                    <a:pt x="0" y="268"/>
                  </a:lnTo>
                  <a:lnTo>
                    <a:pt x="501" y="268"/>
                  </a:lnTo>
                  <a:cubicBezTo>
                    <a:pt x="532" y="156"/>
                    <a:pt x="621" y="105"/>
                    <a:pt x="710" y="105"/>
                  </a:cubicBezTo>
                  <a:cubicBezTo>
                    <a:pt x="822" y="105"/>
                    <a:pt x="934" y="185"/>
                    <a:pt x="934" y="330"/>
                  </a:cubicBezTo>
                  <a:cubicBezTo>
                    <a:pt x="934" y="472"/>
                    <a:pt x="823" y="551"/>
                    <a:pt x="712" y="551"/>
                  </a:cubicBezTo>
                  <a:cubicBezTo>
                    <a:pt x="622" y="551"/>
                    <a:pt x="532" y="499"/>
                    <a:pt x="501" y="387"/>
                  </a:cubicBezTo>
                  <a:lnTo>
                    <a:pt x="0" y="387"/>
                  </a:lnTo>
                  <a:lnTo>
                    <a:pt x="0" y="1020"/>
                  </a:lnTo>
                  <a:lnTo>
                    <a:pt x="501" y="1020"/>
                  </a:lnTo>
                  <a:cubicBezTo>
                    <a:pt x="532" y="911"/>
                    <a:pt x="620" y="861"/>
                    <a:pt x="710" y="861"/>
                  </a:cubicBezTo>
                  <a:cubicBezTo>
                    <a:pt x="821" y="861"/>
                    <a:pt x="934" y="940"/>
                    <a:pt x="934" y="1082"/>
                  </a:cubicBezTo>
                  <a:cubicBezTo>
                    <a:pt x="934" y="1224"/>
                    <a:pt x="823" y="1303"/>
                    <a:pt x="712" y="1303"/>
                  </a:cubicBezTo>
                  <a:cubicBezTo>
                    <a:pt x="622" y="1303"/>
                    <a:pt x="532" y="1251"/>
                    <a:pt x="501" y="1139"/>
                  </a:cubicBezTo>
                  <a:lnTo>
                    <a:pt x="0" y="1139"/>
                  </a:lnTo>
                  <a:lnTo>
                    <a:pt x="0" y="1777"/>
                  </a:lnTo>
                  <a:lnTo>
                    <a:pt x="501" y="1777"/>
                  </a:lnTo>
                  <a:cubicBezTo>
                    <a:pt x="532" y="1665"/>
                    <a:pt x="622" y="1613"/>
                    <a:pt x="712" y="1613"/>
                  </a:cubicBezTo>
                  <a:cubicBezTo>
                    <a:pt x="823" y="1613"/>
                    <a:pt x="934" y="1692"/>
                    <a:pt x="934" y="1834"/>
                  </a:cubicBezTo>
                  <a:cubicBezTo>
                    <a:pt x="934" y="1979"/>
                    <a:pt x="822" y="2060"/>
                    <a:pt x="710" y="2060"/>
                  </a:cubicBezTo>
                  <a:cubicBezTo>
                    <a:pt x="621" y="2060"/>
                    <a:pt x="532" y="2008"/>
                    <a:pt x="501" y="1897"/>
                  </a:cubicBezTo>
                  <a:lnTo>
                    <a:pt x="0" y="1897"/>
                  </a:lnTo>
                  <a:lnTo>
                    <a:pt x="0" y="2529"/>
                  </a:lnTo>
                  <a:lnTo>
                    <a:pt x="501" y="2529"/>
                  </a:lnTo>
                  <a:cubicBezTo>
                    <a:pt x="532" y="2417"/>
                    <a:pt x="622" y="2365"/>
                    <a:pt x="712" y="2365"/>
                  </a:cubicBezTo>
                  <a:cubicBezTo>
                    <a:pt x="823" y="2365"/>
                    <a:pt x="934" y="2444"/>
                    <a:pt x="934" y="2586"/>
                  </a:cubicBezTo>
                  <a:cubicBezTo>
                    <a:pt x="934" y="2731"/>
                    <a:pt x="822" y="2812"/>
                    <a:pt x="710" y="2812"/>
                  </a:cubicBezTo>
                  <a:cubicBezTo>
                    <a:pt x="621" y="2812"/>
                    <a:pt x="532" y="2760"/>
                    <a:pt x="501" y="2648"/>
                  </a:cubicBezTo>
                  <a:lnTo>
                    <a:pt x="0" y="2648"/>
                  </a:lnTo>
                  <a:lnTo>
                    <a:pt x="0" y="3286"/>
                  </a:lnTo>
                  <a:lnTo>
                    <a:pt x="501" y="3286"/>
                  </a:lnTo>
                  <a:cubicBezTo>
                    <a:pt x="532" y="3174"/>
                    <a:pt x="623" y="3123"/>
                    <a:pt x="714" y="3123"/>
                  </a:cubicBezTo>
                  <a:cubicBezTo>
                    <a:pt x="827" y="3123"/>
                    <a:pt x="940" y="3202"/>
                    <a:pt x="940" y="3343"/>
                  </a:cubicBezTo>
                  <a:cubicBezTo>
                    <a:pt x="940" y="3489"/>
                    <a:pt x="826" y="3569"/>
                    <a:pt x="713" y="3569"/>
                  </a:cubicBezTo>
                  <a:cubicBezTo>
                    <a:pt x="622" y="3569"/>
                    <a:pt x="532" y="3517"/>
                    <a:pt x="501" y="3406"/>
                  </a:cubicBezTo>
                  <a:lnTo>
                    <a:pt x="0" y="3406"/>
                  </a:lnTo>
                  <a:lnTo>
                    <a:pt x="0" y="4038"/>
                  </a:lnTo>
                  <a:lnTo>
                    <a:pt x="501" y="4038"/>
                  </a:lnTo>
                  <a:cubicBezTo>
                    <a:pt x="532" y="3926"/>
                    <a:pt x="622" y="3874"/>
                    <a:pt x="712" y="3874"/>
                  </a:cubicBezTo>
                  <a:cubicBezTo>
                    <a:pt x="823" y="3874"/>
                    <a:pt x="934" y="3953"/>
                    <a:pt x="934" y="4095"/>
                  </a:cubicBezTo>
                  <a:cubicBezTo>
                    <a:pt x="934" y="4240"/>
                    <a:pt x="822" y="4321"/>
                    <a:pt x="710" y="4321"/>
                  </a:cubicBezTo>
                  <a:cubicBezTo>
                    <a:pt x="621" y="4321"/>
                    <a:pt x="532" y="4269"/>
                    <a:pt x="501" y="4158"/>
                  </a:cubicBezTo>
                  <a:lnTo>
                    <a:pt x="0" y="4158"/>
                  </a:lnTo>
                  <a:lnTo>
                    <a:pt x="0" y="4790"/>
                  </a:lnTo>
                  <a:lnTo>
                    <a:pt x="501" y="4790"/>
                  </a:lnTo>
                  <a:cubicBezTo>
                    <a:pt x="532" y="4678"/>
                    <a:pt x="621" y="4627"/>
                    <a:pt x="710" y="4627"/>
                  </a:cubicBezTo>
                  <a:cubicBezTo>
                    <a:pt x="822" y="4627"/>
                    <a:pt x="934" y="4707"/>
                    <a:pt x="934" y="4852"/>
                  </a:cubicBezTo>
                  <a:cubicBezTo>
                    <a:pt x="934" y="4994"/>
                    <a:pt x="823" y="5073"/>
                    <a:pt x="712" y="5073"/>
                  </a:cubicBezTo>
                  <a:cubicBezTo>
                    <a:pt x="622" y="5073"/>
                    <a:pt x="532" y="5021"/>
                    <a:pt x="501" y="4909"/>
                  </a:cubicBezTo>
                  <a:lnTo>
                    <a:pt x="0" y="4909"/>
                  </a:lnTo>
                  <a:lnTo>
                    <a:pt x="0" y="5542"/>
                  </a:lnTo>
                  <a:lnTo>
                    <a:pt x="501" y="5542"/>
                  </a:lnTo>
                  <a:cubicBezTo>
                    <a:pt x="532" y="5433"/>
                    <a:pt x="620" y="5383"/>
                    <a:pt x="710" y="5383"/>
                  </a:cubicBezTo>
                  <a:cubicBezTo>
                    <a:pt x="821" y="5383"/>
                    <a:pt x="934" y="5462"/>
                    <a:pt x="934" y="5604"/>
                  </a:cubicBezTo>
                  <a:cubicBezTo>
                    <a:pt x="934" y="5746"/>
                    <a:pt x="823" y="5825"/>
                    <a:pt x="712" y="5825"/>
                  </a:cubicBezTo>
                  <a:cubicBezTo>
                    <a:pt x="622" y="5825"/>
                    <a:pt x="532" y="5773"/>
                    <a:pt x="501" y="5661"/>
                  </a:cubicBezTo>
                  <a:lnTo>
                    <a:pt x="0" y="5661"/>
                  </a:lnTo>
                  <a:lnTo>
                    <a:pt x="0" y="6299"/>
                  </a:lnTo>
                  <a:lnTo>
                    <a:pt x="501" y="6299"/>
                  </a:lnTo>
                  <a:cubicBezTo>
                    <a:pt x="532" y="6187"/>
                    <a:pt x="622" y="6135"/>
                    <a:pt x="712" y="6135"/>
                  </a:cubicBezTo>
                  <a:cubicBezTo>
                    <a:pt x="823" y="6135"/>
                    <a:pt x="934" y="6214"/>
                    <a:pt x="934" y="6356"/>
                  </a:cubicBezTo>
                  <a:cubicBezTo>
                    <a:pt x="934" y="6501"/>
                    <a:pt x="822" y="6582"/>
                    <a:pt x="710" y="6582"/>
                  </a:cubicBezTo>
                  <a:cubicBezTo>
                    <a:pt x="621" y="6582"/>
                    <a:pt x="532" y="6530"/>
                    <a:pt x="501" y="6419"/>
                  </a:cubicBezTo>
                  <a:lnTo>
                    <a:pt x="0" y="6419"/>
                  </a:lnTo>
                  <a:lnTo>
                    <a:pt x="0" y="7051"/>
                  </a:lnTo>
                  <a:lnTo>
                    <a:pt x="501" y="7051"/>
                  </a:lnTo>
                  <a:cubicBezTo>
                    <a:pt x="532" y="6939"/>
                    <a:pt x="621" y="6888"/>
                    <a:pt x="710" y="6888"/>
                  </a:cubicBezTo>
                  <a:cubicBezTo>
                    <a:pt x="822" y="6888"/>
                    <a:pt x="934" y="6968"/>
                    <a:pt x="934" y="7113"/>
                  </a:cubicBezTo>
                  <a:cubicBezTo>
                    <a:pt x="934" y="7255"/>
                    <a:pt x="823" y="7334"/>
                    <a:pt x="712" y="7334"/>
                  </a:cubicBezTo>
                  <a:cubicBezTo>
                    <a:pt x="622" y="7334"/>
                    <a:pt x="532" y="7282"/>
                    <a:pt x="501" y="7170"/>
                  </a:cubicBezTo>
                  <a:lnTo>
                    <a:pt x="0" y="7170"/>
                  </a:lnTo>
                  <a:lnTo>
                    <a:pt x="0" y="7803"/>
                  </a:lnTo>
                  <a:lnTo>
                    <a:pt x="501" y="7803"/>
                  </a:lnTo>
                  <a:cubicBezTo>
                    <a:pt x="532" y="7691"/>
                    <a:pt x="621" y="7639"/>
                    <a:pt x="710" y="7639"/>
                  </a:cubicBezTo>
                  <a:cubicBezTo>
                    <a:pt x="822" y="7639"/>
                    <a:pt x="934" y="7720"/>
                    <a:pt x="934" y="7865"/>
                  </a:cubicBezTo>
                  <a:cubicBezTo>
                    <a:pt x="934" y="8007"/>
                    <a:pt x="823" y="8086"/>
                    <a:pt x="712" y="8086"/>
                  </a:cubicBezTo>
                  <a:cubicBezTo>
                    <a:pt x="622" y="8086"/>
                    <a:pt x="532" y="8034"/>
                    <a:pt x="501" y="7922"/>
                  </a:cubicBezTo>
                  <a:lnTo>
                    <a:pt x="0" y="7922"/>
                  </a:lnTo>
                  <a:lnTo>
                    <a:pt x="0" y="8258"/>
                  </a:lnTo>
                  <a:lnTo>
                    <a:pt x="13538" y="8247"/>
                  </a:lnTo>
                  <a:cubicBezTo>
                    <a:pt x="13486" y="8247"/>
                    <a:pt x="13469" y="8224"/>
                    <a:pt x="13481" y="8173"/>
                  </a:cubicBezTo>
                  <a:cubicBezTo>
                    <a:pt x="13486" y="8150"/>
                    <a:pt x="13498" y="8133"/>
                    <a:pt x="13486" y="8110"/>
                  </a:cubicBezTo>
                  <a:cubicBezTo>
                    <a:pt x="13446" y="8059"/>
                    <a:pt x="13452" y="7990"/>
                    <a:pt x="13446" y="7928"/>
                  </a:cubicBezTo>
                  <a:cubicBezTo>
                    <a:pt x="13441" y="7916"/>
                    <a:pt x="13441" y="7905"/>
                    <a:pt x="13446" y="7888"/>
                  </a:cubicBezTo>
                  <a:lnTo>
                    <a:pt x="13446" y="7831"/>
                  </a:lnTo>
                  <a:cubicBezTo>
                    <a:pt x="13441" y="7820"/>
                    <a:pt x="13441" y="7808"/>
                    <a:pt x="13441" y="7797"/>
                  </a:cubicBezTo>
                  <a:cubicBezTo>
                    <a:pt x="13435" y="7785"/>
                    <a:pt x="13435" y="7774"/>
                    <a:pt x="13429" y="7763"/>
                  </a:cubicBezTo>
                  <a:cubicBezTo>
                    <a:pt x="13418" y="7746"/>
                    <a:pt x="13407" y="7723"/>
                    <a:pt x="13407" y="7700"/>
                  </a:cubicBezTo>
                  <a:cubicBezTo>
                    <a:pt x="13401" y="7683"/>
                    <a:pt x="13390" y="7666"/>
                    <a:pt x="13367" y="7654"/>
                  </a:cubicBezTo>
                  <a:cubicBezTo>
                    <a:pt x="13350" y="7649"/>
                    <a:pt x="13344" y="7632"/>
                    <a:pt x="13355" y="7615"/>
                  </a:cubicBezTo>
                  <a:cubicBezTo>
                    <a:pt x="13367" y="7597"/>
                    <a:pt x="13367" y="7580"/>
                    <a:pt x="13361" y="7558"/>
                  </a:cubicBezTo>
                  <a:cubicBezTo>
                    <a:pt x="13367" y="7501"/>
                    <a:pt x="13355" y="7449"/>
                    <a:pt x="13333" y="7392"/>
                  </a:cubicBezTo>
                  <a:cubicBezTo>
                    <a:pt x="13321" y="7375"/>
                    <a:pt x="13327" y="7353"/>
                    <a:pt x="13315" y="7336"/>
                  </a:cubicBezTo>
                  <a:cubicBezTo>
                    <a:pt x="13281" y="7261"/>
                    <a:pt x="13327" y="7210"/>
                    <a:pt x="13367" y="7159"/>
                  </a:cubicBezTo>
                  <a:lnTo>
                    <a:pt x="13367" y="7153"/>
                  </a:lnTo>
                  <a:cubicBezTo>
                    <a:pt x="13378" y="7136"/>
                    <a:pt x="13390" y="7119"/>
                    <a:pt x="13390" y="7096"/>
                  </a:cubicBezTo>
                  <a:cubicBezTo>
                    <a:pt x="13390" y="7074"/>
                    <a:pt x="13390" y="7056"/>
                    <a:pt x="13384" y="7034"/>
                  </a:cubicBezTo>
                  <a:cubicBezTo>
                    <a:pt x="13367" y="7005"/>
                    <a:pt x="13367" y="6971"/>
                    <a:pt x="13384" y="6937"/>
                  </a:cubicBezTo>
                  <a:cubicBezTo>
                    <a:pt x="13390" y="6925"/>
                    <a:pt x="13395" y="6914"/>
                    <a:pt x="13390" y="6897"/>
                  </a:cubicBezTo>
                  <a:cubicBezTo>
                    <a:pt x="13372" y="6874"/>
                    <a:pt x="13372" y="6840"/>
                    <a:pt x="13355" y="6812"/>
                  </a:cubicBezTo>
                  <a:cubicBezTo>
                    <a:pt x="13333" y="6760"/>
                    <a:pt x="13321" y="6709"/>
                    <a:pt x="13327" y="6652"/>
                  </a:cubicBezTo>
                  <a:cubicBezTo>
                    <a:pt x="13321" y="6618"/>
                    <a:pt x="13298" y="6607"/>
                    <a:pt x="13281" y="6584"/>
                  </a:cubicBezTo>
                  <a:cubicBezTo>
                    <a:pt x="13253" y="6550"/>
                    <a:pt x="13224" y="6510"/>
                    <a:pt x="13207" y="6464"/>
                  </a:cubicBezTo>
                  <a:cubicBezTo>
                    <a:pt x="13207" y="6453"/>
                    <a:pt x="13202" y="6436"/>
                    <a:pt x="13202" y="6419"/>
                  </a:cubicBezTo>
                  <a:cubicBezTo>
                    <a:pt x="13196" y="6396"/>
                    <a:pt x="13196" y="6379"/>
                    <a:pt x="13184" y="6362"/>
                  </a:cubicBezTo>
                  <a:cubicBezTo>
                    <a:pt x="13179" y="6345"/>
                    <a:pt x="13167" y="6333"/>
                    <a:pt x="13156" y="6327"/>
                  </a:cubicBezTo>
                  <a:cubicBezTo>
                    <a:pt x="13139" y="6316"/>
                    <a:pt x="13156" y="6288"/>
                    <a:pt x="13156" y="6271"/>
                  </a:cubicBezTo>
                  <a:cubicBezTo>
                    <a:pt x="13156" y="6253"/>
                    <a:pt x="13156" y="6236"/>
                    <a:pt x="13145" y="6225"/>
                  </a:cubicBezTo>
                  <a:cubicBezTo>
                    <a:pt x="13110" y="6179"/>
                    <a:pt x="13093" y="6122"/>
                    <a:pt x="13099" y="6066"/>
                  </a:cubicBezTo>
                  <a:cubicBezTo>
                    <a:pt x="13099" y="6020"/>
                    <a:pt x="13088" y="5974"/>
                    <a:pt x="13065" y="5935"/>
                  </a:cubicBezTo>
                  <a:cubicBezTo>
                    <a:pt x="13053" y="5929"/>
                    <a:pt x="13053" y="5923"/>
                    <a:pt x="13053" y="5917"/>
                  </a:cubicBezTo>
                  <a:cubicBezTo>
                    <a:pt x="13065" y="5883"/>
                    <a:pt x="13042" y="5849"/>
                    <a:pt x="13036" y="5821"/>
                  </a:cubicBezTo>
                  <a:cubicBezTo>
                    <a:pt x="13031" y="5809"/>
                    <a:pt x="13031" y="5798"/>
                    <a:pt x="13031" y="5786"/>
                  </a:cubicBezTo>
                  <a:cubicBezTo>
                    <a:pt x="13036" y="5752"/>
                    <a:pt x="13031" y="5712"/>
                    <a:pt x="13014" y="5678"/>
                  </a:cubicBezTo>
                  <a:lnTo>
                    <a:pt x="13002" y="5655"/>
                  </a:lnTo>
                  <a:cubicBezTo>
                    <a:pt x="12997" y="5644"/>
                    <a:pt x="12997" y="5638"/>
                    <a:pt x="12991" y="5621"/>
                  </a:cubicBezTo>
                  <a:lnTo>
                    <a:pt x="12991" y="5604"/>
                  </a:lnTo>
                  <a:cubicBezTo>
                    <a:pt x="12979" y="5559"/>
                    <a:pt x="12957" y="5513"/>
                    <a:pt x="12985" y="5462"/>
                  </a:cubicBezTo>
                  <a:cubicBezTo>
                    <a:pt x="13002" y="5439"/>
                    <a:pt x="12985" y="5416"/>
                    <a:pt x="12974" y="5399"/>
                  </a:cubicBezTo>
                  <a:cubicBezTo>
                    <a:pt x="12968" y="5382"/>
                    <a:pt x="12962" y="5371"/>
                    <a:pt x="12962" y="5354"/>
                  </a:cubicBezTo>
                  <a:cubicBezTo>
                    <a:pt x="12951" y="5302"/>
                    <a:pt x="12951" y="5240"/>
                    <a:pt x="12962" y="5188"/>
                  </a:cubicBezTo>
                  <a:cubicBezTo>
                    <a:pt x="12974" y="5160"/>
                    <a:pt x="12991" y="5131"/>
                    <a:pt x="13008" y="5109"/>
                  </a:cubicBezTo>
                  <a:cubicBezTo>
                    <a:pt x="13025" y="5080"/>
                    <a:pt x="13036" y="5046"/>
                    <a:pt x="13042" y="5012"/>
                  </a:cubicBezTo>
                  <a:cubicBezTo>
                    <a:pt x="13042" y="5001"/>
                    <a:pt x="13042" y="4983"/>
                    <a:pt x="13048" y="4972"/>
                  </a:cubicBezTo>
                  <a:cubicBezTo>
                    <a:pt x="13053" y="4961"/>
                    <a:pt x="13053" y="4955"/>
                    <a:pt x="13053" y="4944"/>
                  </a:cubicBezTo>
                  <a:cubicBezTo>
                    <a:pt x="13059" y="4938"/>
                    <a:pt x="13059" y="4932"/>
                    <a:pt x="13053" y="4926"/>
                  </a:cubicBezTo>
                  <a:cubicBezTo>
                    <a:pt x="13053" y="4915"/>
                    <a:pt x="13048" y="4898"/>
                    <a:pt x="13048" y="4887"/>
                  </a:cubicBezTo>
                  <a:cubicBezTo>
                    <a:pt x="13048" y="4852"/>
                    <a:pt x="13059" y="4818"/>
                    <a:pt x="13076" y="4784"/>
                  </a:cubicBezTo>
                  <a:cubicBezTo>
                    <a:pt x="13093" y="4767"/>
                    <a:pt x="13099" y="4739"/>
                    <a:pt x="13088" y="4716"/>
                  </a:cubicBezTo>
                  <a:cubicBezTo>
                    <a:pt x="13071" y="4693"/>
                    <a:pt x="13099" y="4676"/>
                    <a:pt x="13093" y="4653"/>
                  </a:cubicBezTo>
                  <a:cubicBezTo>
                    <a:pt x="13088" y="4636"/>
                    <a:pt x="13088" y="4619"/>
                    <a:pt x="13082" y="4596"/>
                  </a:cubicBezTo>
                  <a:cubicBezTo>
                    <a:pt x="13071" y="4573"/>
                    <a:pt x="13076" y="4545"/>
                    <a:pt x="13105" y="4528"/>
                  </a:cubicBezTo>
                  <a:cubicBezTo>
                    <a:pt x="13116" y="4516"/>
                    <a:pt x="13122" y="4494"/>
                    <a:pt x="13110" y="4482"/>
                  </a:cubicBezTo>
                  <a:cubicBezTo>
                    <a:pt x="13088" y="4454"/>
                    <a:pt x="13076" y="4420"/>
                    <a:pt x="13076" y="4385"/>
                  </a:cubicBezTo>
                  <a:cubicBezTo>
                    <a:pt x="13071" y="4340"/>
                    <a:pt x="13076" y="4289"/>
                    <a:pt x="13099" y="4243"/>
                  </a:cubicBezTo>
                  <a:cubicBezTo>
                    <a:pt x="13099" y="4237"/>
                    <a:pt x="13105" y="4232"/>
                    <a:pt x="13099" y="4220"/>
                  </a:cubicBezTo>
                  <a:cubicBezTo>
                    <a:pt x="13093" y="4215"/>
                    <a:pt x="13088" y="4209"/>
                    <a:pt x="13088" y="4203"/>
                  </a:cubicBezTo>
                  <a:cubicBezTo>
                    <a:pt x="13076" y="4186"/>
                    <a:pt x="13071" y="4169"/>
                    <a:pt x="13071" y="4146"/>
                  </a:cubicBezTo>
                  <a:cubicBezTo>
                    <a:pt x="13065" y="4118"/>
                    <a:pt x="13059" y="4089"/>
                    <a:pt x="13053" y="4061"/>
                  </a:cubicBezTo>
                  <a:cubicBezTo>
                    <a:pt x="13048" y="4021"/>
                    <a:pt x="13048" y="3987"/>
                    <a:pt x="13053" y="3947"/>
                  </a:cubicBezTo>
                  <a:cubicBezTo>
                    <a:pt x="13059" y="3907"/>
                    <a:pt x="13048" y="3867"/>
                    <a:pt x="13025" y="3833"/>
                  </a:cubicBezTo>
                  <a:cubicBezTo>
                    <a:pt x="13002" y="3799"/>
                    <a:pt x="13002" y="3759"/>
                    <a:pt x="13025" y="3725"/>
                  </a:cubicBezTo>
                  <a:cubicBezTo>
                    <a:pt x="13065" y="3656"/>
                    <a:pt x="13093" y="3582"/>
                    <a:pt x="13116" y="3508"/>
                  </a:cubicBezTo>
                  <a:cubicBezTo>
                    <a:pt x="13116" y="3491"/>
                    <a:pt x="13122" y="3480"/>
                    <a:pt x="13128" y="3469"/>
                  </a:cubicBezTo>
                  <a:cubicBezTo>
                    <a:pt x="13133" y="3451"/>
                    <a:pt x="13145" y="3434"/>
                    <a:pt x="13150" y="3417"/>
                  </a:cubicBezTo>
                  <a:lnTo>
                    <a:pt x="13150" y="3412"/>
                  </a:lnTo>
                  <a:cubicBezTo>
                    <a:pt x="13167" y="3383"/>
                    <a:pt x="13167" y="3349"/>
                    <a:pt x="13179" y="3320"/>
                  </a:cubicBezTo>
                  <a:cubicBezTo>
                    <a:pt x="13190" y="3281"/>
                    <a:pt x="13190" y="3241"/>
                    <a:pt x="13179" y="3201"/>
                  </a:cubicBezTo>
                  <a:cubicBezTo>
                    <a:pt x="13173" y="3189"/>
                    <a:pt x="13173" y="3178"/>
                    <a:pt x="13179" y="3167"/>
                  </a:cubicBezTo>
                  <a:cubicBezTo>
                    <a:pt x="13196" y="3104"/>
                    <a:pt x="13224" y="3041"/>
                    <a:pt x="13264" y="2984"/>
                  </a:cubicBezTo>
                  <a:cubicBezTo>
                    <a:pt x="13264" y="2979"/>
                    <a:pt x="13270" y="2973"/>
                    <a:pt x="13270" y="2962"/>
                  </a:cubicBezTo>
                  <a:cubicBezTo>
                    <a:pt x="13264" y="2945"/>
                    <a:pt x="13281" y="2927"/>
                    <a:pt x="13287" y="2927"/>
                  </a:cubicBezTo>
                  <a:cubicBezTo>
                    <a:pt x="13298" y="2922"/>
                    <a:pt x="13298" y="2910"/>
                    <a:pt x="13298" y="2899"/>
                  </a:cubicBezTo>
                  <a:cubicBezTo>
                    <a:pt x="13298" y="2876"/>
                    <a:pt x="13298" y="2853"/>
                    <a:pt x="13293" y="2825"/>
                  </a:cubicBezTo>
                  <a:cubicBezTo>
                    <a:pt x="13281" y="2808"/>
                    <a:pt x="13298" y="2791"/>
                    <a:pt x="13310" y="2779"/>
                  </a:cubicBezTo>
                  <a:cubicBezTo>
                    <a:pt x="13321" y="2762"/>
                    <a:pt x="13333" y="2745"/>
                    <a:pt x="13344" y="2728"/>
                  </a:cubicBezTo>
                  <a:cubicBezTo>
                    <a:pt x="13350" y="2717"/>
                    <a:pt x="13361" y="2705"/>
                    <a:pt x="13372" y="2700"/>
                  </a:cubicBezTo>
                  <a:cubicBezTo>
                    <a:pt x="13378" y="2694"/>
                    <a:pt x="13372" y="2688"/>
                    <a:pt x="13372" y="2677"/>
                  </a:cubicBezTo>
                  <a:cubicBezTo>
                    <a:pt x="13372" y="2677"/>
                    <a:pt x="13372" y="2677"/>
                    <a:pt x="13372" y="2671"/>
                  </a:cubicBezTo>
                  <a:cubicBezTo>
                    <a:pt x="13355" y="2631"/>
                    <a:pt x="13367" y="2580"/>
                    <a:pt x="13401" y="2552"/>
                  </a:cubicBezTo>
                  <a:cubicBezTo>
                    <a:pt x="13424" y="2523"/>
                    <a:pt x="13441" y="2489"/>
                    <a:pt x="13452" y="2455"/>
                  </a:cubicBezTo>
                  <a:cubicBezTo>
                    <a:pt x="13464" y="2426"/>
                    <a:pt x="13486" y="2404"/>
                    <a:pt x="13515" y="2381"/>
                  </a:cubicBezTo>
                  <a:cubicBezTo>
                    <a:pt x="13566" y="2347"/>
                    <a:pt x="13583" y="2278"/>
                    <a:pt x="13566" y="2216"/>
                  </a:cubicBezTo>
                  <a:cubicBezTo>
                    <a:pt x="13555" y="2193"/>
                    <a:pt x="13566" y="2164"/>
                    <a:pt x="13589" y="2147"/>
                  </a:cubicBezTo>
                  <a:cubicBezTo>
                    <a:pt x="13606" y="2124"/>
                    <a:pt x="13612" y="2102"/>
                    <a:pt x="13606" y="2073"/>
                  </a:cubicBezTo>
                  <a:cubicBezTo>
                    <a:pt x="13612" y="2050"/>
                    <a:pt x="13617" y="2022"/>
                    <a:pt x="13617" y="1993"/>
                  </a:cubicBezTo>
                  <a:cubicBezTo>
                    <a:pt x="13623" y="1982"/>
                    <a:pt x="13623" y="1965"/>
                    <a:pt x="13623" y="1954"/>
                  </a:cubicBezTo>
                  <a:lnTo>
                    <a:pt x="13623" y="1937"/>
                  </a:lnTo>
                  <a:cubicBezTo>
                    <a:pt x="13623" y="1897"/>
                    <a:pt x="13629" y="1857"/>
                    <a:pt x="13629" y="1817"/>
                  </a:cubicBezTo>
                  <a:cubicBezTo>
                    <a:pt x="13663" y="1788"/>
                    <a:pt x="13669" y="1737"/>
                    <a:pt x="13646" y="1697"/>
                  </a:cubicBezTo>
                  <a:cubicBezTo>
                    <a:pt x="13669" y="1675"/>
                    <a:pt x="13651" y="1646"/>
                    <a:pt x="13674" y="1623"/>
                  </a:cubicBezTo>
                  <a:cubicBezTo>
                    <a:pt x="13686" y="1600"/>
                    <a:pt x="13691" y="1572"/>
                    <a:pt x="13686" y="1549"/>
                  </a:cubicBezTo>
                  <a:cubicBezTo>
                    <a:pt x="13686" y="1526"/>
                    <a:pt x="13691" y="1504"/>
                    <a:pt x="13703" y="1487"/>
                  </a:cubicBezTo>
                  <a:cubicBezTo>
                    <a:pt x="13737" y="1447"/>
                    <a:pt x="13737" y="1390"/>
                    <a:pt x="13714" y="1344"/>
                  </a:cubicBezTo>
                  <a:cubicBezTo>
                    <a:pt x="13714" y="1339"/>
                    <a:pt x="13708" y="1339"/>
                    <a:pt x="13708" y="1333"/>
                  </a:cubicBezTo>
                  <a:cubicBezTo>
                    <a:pt x="13708" y="1310"/>
                    <a:pt x="13703" y="1287"/>
                    <a:pt x="13691" y="1264"/>
                  </a:cubicBezTo>
                  <a:cubicBezTo>
                    <a:pt x="13686" y="1253"/>
                    <a:pt x="13686" y="1236"/>
                    <a:pt x="13680" y="1219"/>
                  </a:cubicBezTo>
                  <a:lnTo>
                    <a:pt x="13680" y="1208"/>
                  </a:lnTo>
                  <a:cubicBezTo>
                    <a:pt x="13674" y="1173"/>
                    <a:pt x="13663" y="1133"/>
                    <a:pt x="13646" y="1099"/>
                  </a:cubicBezTo>
                  <a:cubicBezTo>
                    <a:pt x="13623" y="1042"/>
                    <a:pt x="13623" y="974"/>
                    <a:pt x="13657" y="923"/>
                  </a:cubicBezTo>
                  <a:cubicBezTo>
                    <a:pt x="13663" y="906"/>
                    <a:pt x="13657" y="894"/>
                    <a:pt x="13657" y="883"/>
                  </a:cubicBezTo>
                  <a:cubicBezTo>
                    <a:pt x="13663" y="843"/>
                    <a:pt x="13663" y="803"/>
                    <a:pt x="13663" y="763"/>
                  </a:cubicBezTo>
                  <a:cubicBezTo>
                    <a:pt x="13663" y="746"/>
                    <a:pt x="13674" y="723"/>
                    <a:pt x="13686" y="706"/>
                  </a:cubicBezTo>
                  <a:cubicBezTo>
                    <a:pt x="13708" y="666"/>
                    <a:pt x="13726" y="627"/>
                    <a:pt x="13743" y="587"/>
                  </a:cubicBezTo>
                  <a:cubicBezTo>
                    <a:pt x="13754" y="570"/>
                    <a:pt x="13754" y="553"/>
                    <a:pt x="13748" y="530"/>
                  </a:cubicBezTo>
                  <a:cubicBezTo>
                    <a:pt x="13748" y="518"/>
                    <a:pt x="13748" y="513"/>
                    <a:pt x="13743" y="501"/>
                  </a:cubicBezTo>
                  <a:cubicBezTo>
                    <a:pt x="13743" y="496"/>
                    <a:pt x="13737" y="484"/>
                    <a:pt x="13737" y="473"/>
                  </a:cubicBezTo>
                  <a:cubicBezTo>
                    <a:pt x="13731" y="461"/>
                    <a:pt x="13731" y="450"/>
                    <a:pt x="13737" y="439"/>
                  </a:cubicBezTo>
                  <a:cubicBezTo>
                    <a:pt x="13737" y="433"/>
                    <a:pt x="13737" y="427"/>
                    <a:pt x="13737" y="422"/>
                  </a:cubicBezTo>
                  <a:cubicBezTo>
                    <a:pt x="13714" y="370"/>
                    <a:pt x="13731" y="313"/>
                    <a:pt x="13703" y="262"/>
                  </a:cubicBezTo>
                  <a:cubicBezTo>
                    <a:pt x="13697" y="245"/>
                    <a:pt x="13691" y="228"/>
                    <a:pt x="13697" y="211"/>
                  </a:cubicBezTo>
                  <a:cubicBezTo>
                    <a:pt x="13714" y="171"/>
                    <a:pt x="13714" y="120"/>
                    <a:pt x="13708" y="74"/>
                  </a:cubicBezTo>
                  <a:cubicBezTo>
                    <a:pt x="13703" y="63"/>
                    <a:pt x="13703" y="46"/>
                    <a:pt x="13708" y="34"/>
                  </a:cubicBezTo>
                  <a:cubicBezTo>
                    <a:pt x="13708" y="12"/>
                    <a:pt x="13714" y="0"/>
                    <a:pt x="137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20;p40">
              <a:extLst>
                <a:ext uri="{FF2B5EF4-FFF2-40B4-BE49-F238E27FC236}">
                  <a16:creationId xmlns:a16="http://schemas.microsoft.com/office/drawing/2014/main" id="{6E53BAF8-F51A-FC48-DE88-A29A09184BB1}"/>
                </a:ext>
              </a:extLst>
            </p:cNvPr>
            <p:cNvSpPr/>
            <p:nvPr/>
          </p:nvSpPr>
          <p:spPr>
            <a:xfrm>
              <a:off x="945200" y="1444225"/>
              <a:ext cx="3557816" cy="2255058"/>
            </a:xfrm>
            <a:custGeom>
              <a:avLst/>
              <a:gdLst/>
              <a:ahLst/>
              <a:cxnLst/>
              <a:rect l="l" t="t" r="r" b="b"/>
              <a:pathLst>
                <a:path w="13754" h="8259" extrusionOk="0">
                  <a:moveTo>
                    <a:pt x="0" y="0"/>
                  </a:moveTo>
                  <a:lnTo>
                    <a:pt x="0" y="268"/>
                  </a:lnTo>
                  <a:lnTo>
                    <a:pt x="501" y="268"/>
                  </a:lnTo>
                  <a:cubicBezTo>
                    <a:pt x="532" y="156"/>
                    <a:pt x="621" y="105"/>
                    <a:pt x="710" y="105"/>
                  </a:cubicBezTo>
                  <a:cubicBezTo>
                    <a:pt x="822" y="105"/>
                    <a:pt x="934" y="185"/>
                    <a:pt x="934" y="330"/>
                  </a:cubicBezTo>
                  <a:cubicBezTo>
                    <a:pt x="934" y="472"/>
                    <a:pt x="823" y="551"/>
                    <a:pt x="712" y="551"/>
                  </a:cubicBezTo>
                  <a:cubicBezTo>
                    <a:pt x="622" y="551"/>
                    <a:pt x="532" y="499"/>
                    <a:pt x="501" y="387"/>
                  </a:cubicBezTo>
                  <a:lnTo>
                    <a:pt x="0" y="387"/>
                  </a:lnTo>
                  <a:lnTo>
                    <a:pt x="0" y="1020"/>
                  </a:lnTo>
                  <a:lnTo>
                    <a:pt x="501" y="1020"/>
                  </a:lnTo>
                  <a:cubicBezTo>
                    <a:pt x="532" y="911"/>
                    <a:pt x="620" y="861"/>
                    <a:pt x="710" y="861"/>
                  </a:cubicBezTo>
                  <a:cubicBezTo>
                    <a:pt x="821" y="861"/>
                    <a:pt x="934" y="940"/>
                    <a:pt x="934" y="1082"/>
                  </a:cubicBezTo>
                  <a:cubicBezTo>
                    <a:pt x="934" y="1224"/>
                    <a:pt x="823" y="1303"/>
                    <a:pt x="712" y="1303"/>
                  </a:cubicBezTo>
                  <a:cubicBezTo>
                    <a:pt x="622" y="1303"/>
                    <a:pt x="532" y="1251"/>
                    <a:pt x="501" y="1139"/>
                  </a:cubicBezTo>
                  <a:lnTo>
                    <a:pt x="0" y="1139"/>
                  </a:lnTo>
                  <a:lnTo>
                    <a:pt x="0" y="1777"/>
                  </a:lnTo>
                  <a:lnTo>
                    <a:pt x="501" y="1777"/>
                  </a:lnTo>
                  <a:cubicBezTo>
                    <a:pt x="532" y="1665"/>
                    <a:pt x="622" y="1613"/>
                    <a:pt x="712" y="1613"/>
                  </a:cubicBezTo>
                  <a:cubicBezTo>
                    <a:pt x="823" y="1613"/>
                    <a:pt x="934" y="1692"/>
                    <a:pt x="934" y="1834"/>
                  </a:cubicBezTo>
                  <a:cubicBezTo>
                    <a:pt x="934" y="1979"/>
                    <a:pt x="822" y="2060"/>
                    <a:pt x="710" y="2060"/>
                  </a:cubicBezTo>
                  <a:cubicBezTo>
                    <a:pt x="621" y="2060"/>
                    <a:pt x="532" y="2008"/>
                    <a:pt x="501" y="1897"/>
                  </a:cubicBezTo>
                  <a:lnTo>
                    <a:pt x="0" y="1897"/>
                  </a:lnTo>
                  <a:lnTo>
                    <a:pt x="0" y="2529"/>
                  </a:lnTo>
                  <a:lnTo>
                    <a:pt x="501" y="2529"/>
                  </a:lnTo>
                  <a:cubicBezTo>
                    <a:pt x="532" y="2417"/>
                    <a:pt x="622" y="2365"/>
                    <a:pt x="712" y="2365"/>
                  </a:cubicBezTo>
                  <a:cubicBezTo>
                    <a:pt x="823" y="2365"/>
                    <a:pt x="934" y="2444"/>
                    <a:pt x="934" y="2586"/>
                  </a:cubicBezTo>
                  <a:cubicBezTo>
                    <a:pt x="934" y="2731"/>
                    <a:pt x="822" y="2812"/>
                    <a:pt x="710" y="2812"/>
                  </a:cubicBezTo>
                  <a:cubicBezTo>
                    <a:pt x="621" y="2812"/>
                    <a:pt x="532" y="2760"/>
                    <a:pt x="501" y="2648"/>
                  </a:cubicBezTo>
                  <a:lnTo>
                    <a:pt x="0" y="2648"/>
                  </a:lnTo>
                  <a:lnTo>
                    <a:pt x="0" y="3286"/>
                  </a:lnTo>
                  <a:lnTo>
                    <a:pt x="501" y="3286"/>
                  </a:lnTo>
                  <a:cubicBezTo>
                    <a:pt x="532" y="3174"/>
                    <a:pt x="623" y="3123"/>
                    <a:pt x="714" y="3123"/>
                  </a:cubicBezTo>
                  <a:cubicBezTo>
                    <a:pt x="827" y="3123"/>
                    <a:pt x="940" y="3202"/>
                    <a:pt x="940" y="3343"/>
                  </a:cubicBezTo>
                  <a:cubicBezTo>
                    <a:pt x="940" y="3489"/>
                    <a:pt x="826" y="3569"/>
                    <a:pt x="713" y="3569"/>
                  </a:cubicBezTo>
                  <a:cubicBezTo>
                    <a:pt x="622" y="3569"/>
                    <a:pt x="532" y="3517"/>
                    <a:pt x="501" y="3406"/>
                  </a:cubicBezTo>
                  <a:lnTo>
                    <a:pt x="0" y="3406"/>
                  </a:lnTo>
                  <a:lnTo>
                    <a:pt x="0" y="4038"/>
                  </a:lnTo>
                  <a:lnTo>
                    <a:pt x="501" y="4038"/>
                  </a:lnTo>
                  <a:cubicBezTo>
                    <a:pt x="532" y="3926"/>
                    <a:pt x="622" y="3874"/>
                    <a:pt x="712" y="3874"/>
                  </a:cubicBezTo>
                  <a:cubicBezTo>
                    <a:pt x="823" y="3874"/>
                    <a:pt x="934" y="3953"/>
                    <a:pt x="934" y="4095"/>
                  </a:cubicBezTo>
                  <a:cubicBezTo>
                    <a:pt x="934" y="4240"/>
                    <a:pt x="822" y="4321"/>
                    <a:pt x="710" y="4321"/>
                  </a:cubicBezTo>
                  <a:cubicBezTo>
                    <a:pt x="621" y="4321"/>
                    <a:pt x="532" y="4269"/>
                    <a:pt x="501" y="4158"/>
                  </a:cubicBezTo>
                  <a:lnTo>
                    <a:pt x="0" y="4158"/>
                  </a:lnTo>
                  <a:lnTo>
                    <a:pt x="0" y="4790"/>
                  </a:lnTo>
                  <a:lnTo>
                    <a:pt x="501" y="4790"/>
                  </a:lnTo>
                  <a:cubicBezTo>
                    <a:pt x="532" y="4678"/>
                    <a:pt x="621" y="4627"/>
                    <a:pt x="710" y="4627"/>
                  </a:cubicBezTo>
                  <a:cubicBezTo>
                    <a:pt x="822" y="4627"/>
                    <a:pt x="934" y="4707"/>
                    <a:pt x="934" y="4852"/>
                  </a:cubicBezTo>
                  <a:cubicBezTo>
                    <a:pt x="934" y="4994"/>
                    <a:pt x="823" y="5073"/>
                    <a:pt x="712" y="5073"/>
                  </a:cubicBezTo>
                  <a:cubicBezTo>
                    <a:pt x="622" y="5073"/>
                    <a:pt x="532" y="5021"/>
                    <a:pt x="501" y="4909"/>
                  </a:cubicBezTo>
                  <a:lnTo>
                    <a:pt x="0" y="4909"/>
                  </a:lnTo>
                  <a:lnTo>
                    <a:pt x="0" y="5542"/>
                  </a:lnTo>
                  <a:lnTo>
                    <a:pt x="501" y="5542"/>
                  </a:lnTo>
                  <a:cubicBezTo>
                    <a:pt x="532" y="5433"/>
                    <a:pt x="620" y="5383"/>
                    <a:pt x="710" y="5383"/>
                  </a:cubicBezTo>
                  <a:cubicBezTo>
                    <a:pt x="821" y="5383"/>
                    <a:pt x="934" y="5462"/>
                    <a:pt x="934" y="5604"/>
                  </a:cubicBezTo>
                  <a:cubicBezTo>
                    <a:pt x="934" y="5746"/>
                    <a:pt x="823" y="5825"/>
                    <a:pt x="712" y="5825"/>
                  </a:cubicBezTo>
                  <a:cubicBezTo>
                    <a:pt x="622" y="5825"/>
                    <a:pt x="532" y="5773"/>
                    <a:pt x="501" y="5661"/>
                  </a:cubicBezTo>
                  <a:lnTo>
                    <a:pt x="0" y="5661"/>
                  </a:lnTo>
                  <a:lnTo>
                    <a:pt x="0" y="6299"/>
                  </a:lnTo>
                  <a:lnTo>
                    <a:pt x="501" y="6299"/>
                  </a:lnTo>
                  <a:cubicBezTo>
                    <a:pt x="532" y="6187"/>
                    <a:pt x="622" y="6135"/>
                    <a:pt x="712" y="6135"/>
                  </a:cubicBezTo>
                  <a:cubicBezTo>
                    <a:pt x="823" y="6135"/>
                    <a:pt x="934" y="6214"/>
                    <a:pt x="934" y="6356"/>
                  </a:cubicBezTo>
                  <a:cubicBezTo>
                    <a:pt x="934" y="6501"/>
                    <a:pt x="822" y="6582"/>
                    <a:pt x="710" y="6582"/>
                  </a:cubicBezTo>
                  <a:cubicBezTo>
                    <a:pt x="621" y="6582"/>
                    <a:pt x="532" y="6530"/>
                    <a:pt x="501" y="6419"/>
                  </a:cubicBezTo>
                  <a:lnTo>
                    <a:pt x="0" y="6419"/>
                  </a:lnTo>
                  <a:lnTo>
                    <a:pt x="0" y="7051"/>
                  </a:lnTo>
                  <a:lnTo>
                    <a:pt x="501" y="7051"/>
                  </a:lnTo>
                  <a:cubicBezTo>
                    <a:pt x="532" y="6939"/>
                    <a:pt x="621" y="6888"/>
                    <a:pt x="710" y="6888"/>
                  </a:cubicBezTo>
                  <a:cubicBezTo>
                    <a:pt x="822" y="6888"/>
                    <a:pt x="934" y="6968"/>
                    <a:pt x="934" y="7113"/>
                  </a:cubicBezTo>
                  <a:cubicBezTo>
                    <a:pt x="934" y="7255"/>
                    <a:pt x="823" y="7334"/>
                    <a:pt x="712" y="7334"/>
                  </a:cubicBezTo>
                  <a:cubicBezTo>
                    <a:pt x="622" y="7334"/>
                    <a:pt x="532" y="7282"/>
                    <a:pt x="501" y="7170"/>
                  </a:cubicBezTo>
                  <a:lnTo>
                    <a:pt x="0" y="7170"/>
                  </a:lnTo>
                  <a:lnTo>
                    <a:pt x="0" y="7803"/>
                  </a:lnTo>
                  <a:lnTo>
                    <a:pt x="501" y="7803"/>
                  </a:lnTo>
                  <a:cubicBezTo>
                    <a:pt x="532" y="7691"/>
                    <a:pt x="621" y="7639"/>
                    <a:pt x="710" y="7639"/>
                  </a:cubicBezTo>
                  <a:cubicBezTo>
                    <a:pt x="822" y="7639"/>
                    <a:pt x="934" y="7720"/>
                    <a:pt x="934" y="7865"/>
                  </a:cubicBezTo>
                  <a:cubicBezTo>
                    <a:pt x="934" y="8007"/>
                    <a:pt x="823" y="8086"/>
                    <a:pt x="712" y="8086"/>
                  </a:cubicBezTo>
                  <a:cubicBezTo>
                    <a:pt x="622" y="8086"/>
                    <a:pt x="532" y="8034"/>
                    <a:pt x="501" y="7922"/>
                  </a:cubicBezTo>
                  <a:lnTo>
                    <a:pt x="0" y="7922"/>
                  </a:lnTo>
                  <a:lnTo>
                    <a:pt x="0" y="8258"/>
                  </a:lnTo>
                  <a:lnTo>
                    <a:pt x="13538" y="8247"/>
                  </a:lnTo>
                  <a:cubicBezTo>
                    <a:pt x="13486" y="8247"/>
                    <a:pt x="13469" y="8224"/>
                    <a:pt x="13481" y="8173"/>
                  </a:cubicBezTo>
                  <a:cubicBezTo>
                    <a:pt x="13486" y="8150"/>
                    <a:pt x="13498" y="8133"/>
                    <a:pt x="13486" y="8110"/>
                  </a:cubicBezTo>
                  <a:cubicBezTo>
                    <a:pt x="13446" y="8059"/>
                    <a:pt x="13452" y="7990"/>
                    <a:pt x="13446" y="7928"/>
                  </a:cubicBezTo>
                  <a:cubicBezTo>
                    <a:pt x="13441" y="7916"/>
                    <a:pt x="13441" y="7905"/>
                    <a:pt x="13446" y="7888"/>
                  </a:cubicBezTo>
                  <a:lnTo>
                    <a:pt x="13446" y="7831"/>
                  </a:lnTo>
                  <a:cubicBezTo>
                    <a:pt x="13441" y="7820"/>
                    <a:pt x="13441" y="7808"/>
                    <a:pt x="13441" y="7797"/>
                  </a:cubicBezTo>
                  <a:cubicBezTo>
                    <a:pt x="13435" y="7785"/>
                    <a:pt x="13435" y="7774"/>
                    <a:pt x="13429" y="7763"/>
                  </a:cubicBezTo>
                  <a:cubicBezTo>
                    <a:pt x="13418" y="7746"/>
                    <a:pt x="13407" y="7723"/>
                    <a:pt x="13407" y="7700"/>
                  </a:cubicBezTo>
                  <a:cubicBezTo>
                    <a:pt x="13401" y="7683"/>
                    <a:pt x="13390" y="7666"/>
                    <a:pt x="13367" y="7654"/>
                  </a:cubicBezTo>
                  <a:cubicBezTo>
                    <a:pt x="13350" y="7649"/>
                    <a:pt x="13344" y="7632"/>
                    <a:pt x="13355" y="7615"/>
                  </a:cubicBezTo>
                  <a:cubicBezTo>
                    <a:pt x="13367" y="7597"/>
                    <a:pt x="13367" y="7580"/>
                    <a:pt x="13361" y="7558"/>
                  </a:cubicBezTo>
                  <a:cubicBezTo>
                    <a:pt x="13367" y="7501"/>
                    <a:pt x="13355" y="7449"/>
                    <a:pt x="13333" y="7392"/>
                  </a:cubicBezTo>
                  <a:cubicBezTo>
                    <a:pt x="13321" y="7375"/>
                    <a:pt x="13327" y="7353"/>
                    <a:pt x="13315" y="7336"/>
                  </a:cubicBezTo>
                  <a:cubicBezTo>
                    <a:pt x="13281" y="7261"/>
                    <a:pt x="13327" y="7210"/>
                    <a:pt x="13367" y="7159"/>
                  </a:cubicBezTo>
                  <a:lnTo>
                    <a:pt x="13367" y="7153"/>
                  </a:lnTo>
                  <a:cubicBezTo>
                    <a:pt x="13378" y="7136"/>
                    <a:pt x="13390" y="7119"/>
                    <a:pt x="13390" y="7096"/>
                  </a:cubicBezTo>
                  <a:cubicBezTo>
                    <a:pt x="13390" y="7074"/>
                    <a:pt x="13390" y="7056"/>
                    <a:pt x="13384" y="7034"/>
                  </a:cubicBezTo>
                  <a:cubicBezTo>
                    <a:pt x="13367" y="7005"/>
                    <a:pt x="13367" y="6971"/>
                    <a:pt x="13384" y="6937"/>
                  </a:cubicBezTo>
                  <a:cubicBezTo>
                    <a:pt x="13390" y="6925"/>
                    <a:pt x="13395" y="6914"/>
                    <a:pt x="13390" y="6897"/>
                  </a:cubicBezTo>
                  <a:cubicBezTo>
                    <a:pt x="13372" y="6874"/>
                    <a:pt x="13372" y="6840"/>
                    <a:pt x="13355" y="6812"/>
                  </a:cubicBezTo>
                  <a:cubicBezTo>
                    <a:pt x="13333" y="6760"/>
                    <a:pt x="13321" y="6709"/>
                    <a:pt x="13327" y="6652"/>
                  </a:cubicBezTo>
                  <a:cubicBezTo>
                    <a:pt x="13321" y="6618"/>
                    <a:pt x="13298" y="6607"/>
                    <a:pt x="13281" y="6584"/>
                  </a:cubicBezTo>
                  <a:cubicBezTo>
                    <a:pt x="13253" y="6550"/>
                    <a:pt x="13224" y="6510"/>
                    <a:pt x="13207" y="6464"/>
                  </a:cubicBezTo>
                  <a:cubicBezTo>
                    <a:pt x="13207" y="6453"/>
                    <a:pt x="13202" y="6436"/>
                    <a:pt x="13202" y="6419"/>
                  </a:cubicBezTo>
                  <a:cubicBezTo>
                    <a:pt x="13196" y="6396"/>
                    <a:pt x="13196" y="6379"/>
                    <a:pt x="13184" y="6362"/>
                  </a:cubicBezTo>
                  <a:cubicBezTo>
                    <a:pt x="13179" y="6345"/>
                    <a:pt x="13167" y="6333"/>
                    <a:pt x="13156" y="6327"/>
                  </a:cubicBezTo>
                  <a:cubicBezTo>
                    <a:pt x="13139" y="6316"/>
                    <a:pt x="13156" y="6288"/>
                    <a:pt x="13156" y="6271"/>
                  </a:cubicBezTo>
                  <a:cubicBezTo>
                    <a:pt x="13156" y="6253"/>
                    <a:pt x="13156" y="6236"/>
                    <a:pt x="13145" y="6225"/>
                  </a:cubicBezTo>
                  <a:cubicBezTo>
                    <a:pt x="13110" y="6179"/>
                    <a:pt x="13093" y="6122"/>
                    <a:pt x="13099" y="6066"/>
                  </a:cubicBezTo>
                  <a:cubicBezTo>
                    <a:pt x="13099" y="6020"/>
                    <a:pt x="13088" y="5974"/>
                    <a:pt x="13065" y="5935"/>
                  </a:cubicBezTo>
                  <a:cubicBezTo>
                    <a:pt x="13053" y="5929"/>
                    <a:pt x="13053" y="5923"/>
                    <a:pt x="13053" y="5917"/>
                  </a:cubicBezTo>
                  <a:cubicBezTo>
                    <a:pt x="13065" y="5883"/>
                    <a:pt x="13042" y="5849"/>
                    <a:pt x="13036" y="5821"/>
                  </a:cubicBezTo>
                  <a:cubicBezTo>
                    <a:pt x="13031" y="5809"/>
                    <a:pt x="13031" y="5798"/>
                    <a:pt x="13031" y="5786"/>
                  </a:cubicBezTo>
                  <a:cubicBezTo>
                    <a:pt x="13036" y="5752"/>
                    <a:pt x="13031" y="5712"/>
                    <a:pt x="13014" y="5678"/>
                  </a:cubicBezTo>
                  <a:lnTo>
                    <a:pt x="13002" y="5655"/>
                  </a:lnTo>
                  <a:cubicBezTo>
                    <a:pt x="12997" y="5644"/>
                    <a:pt x="12997" y="5638"/>
                    <a:pt x="12991" y="5621"/>
                  </a:cubicBezTo>
                  <a:lnTo>
                    <a:pt x="12991" y="5604"/>
                  </a:lnTo>
                  <a:cubicBezTo>
                    <a:pt x="12979" y="5559"/>
                    <a:pt x="12957" y="5513"/>
                    <a:pt x="12985" y="5462"/>
                  </a:cubicBezTo>
                  <a:cubicBezTo>
                    <a:pt x="13002" y="5439"/>
                    <a:pt x="12985" y="5416"/>
                    <a:pt x="12974" y="5399"/>
                  </a:cubicBezTo>
                  <a:cubicBezTo>
                    <a:pt x="12968" y="5382"/>
                    <a:pt x="12962" y="5371"/>
                    <a:pt x="12962" y="5354"/>
                  </a:cubicBezTo>
                  <a:cubicBezTo>
                    <a:pt x="12951" y="5302"/>
                    <a:pt x="12951" y="5240"/>
                    <a:pt x="12962" y="5188"/>
                  </a:cubicBezTo>
                  <a:cubicBezTo>
                    <a:pt x="12974" y="5160"/>
                    <a:pt x="12991" y="5131"/>
                    <a:pt x="13008" y="5109"/>
                  </a:cubicBezTo>
                  <a:cubicBezTo>
                    <a:pt x="13025" y="5080"/>
                    <a:pt x="13036" y="5046"/>
                    <a:pt x="13042" y="5012"/>
                  </a:cubicBezTo>
                  <a:cubicBezTo>
                    <a:pt x="13042" y="5001"/>
                    <a:pt x="13042" y="4983"/>
                    <a:pt x="13048" y="4972"/>
                  </a:cubicBezTo>
                  <a:cubicBezTo>
                    <a:pt x="13053" y="4961"/>
                    <a:pt x="13053" y="4955"/>
                    <a:pt x="13053" y="4944"/>
                  </a:cubicBezTo>
                  <a:cubicBezTo>
                    <a:pt x="13059" y="4938"/>
                    <a:pt x="13059" y="4932"/>
                    <a:pt x="13053" y="4926"/>
                  </a:cubicBezTo>
                  <a:cubicBezTo>
                    <a:pt x="13053" y="4915"/>
                    <a:pt x="13048" y="4898"/>
                    <a:pt x="13048" y="4887"/>
                  </a:cubicBezTo>
                  <a:cubicBezTo>
                    <a:pt x="13048" y="4852"/>
                    <a:pt x="13059" y="4818"/>
                    <a:pt x="13076" y="4784"/>
                  </a:cubicBezTo>
                  <a:cubicBezTo>
                    <a:pt x="13093" y="4767"/>
                    <a:pt x="13099" y="4739"/>
                    <a:pt x="13088" y="4716"/>
                  </a:cubicBezTo>
                  <a:cubicBezTo>
                    <a:pt x="13071" y="4693"/>
                    <a:pt x="13099" y="4676"/>
                    <a:pt x="13093" y="4653"/>
                  </a:cubicBezTo>
                  <a:cubicBezTo>
                    <a:pt x="13088" y="4636"/>
                    <a:pt x="13088" y="4619"/>
                    <a:pt x="13082" y="4596"/>
                  </a:cubicBezTo>
                  <a:cubicBezTo>
                    <a:pt x="13071" y="4573"/>
                    <a:pt x="13076" y="4545"/>
                    <a:pt x="13105" y="4528"/>
                  </a:cubicBezTo>
                  <a:cubicBezTo>
                    <a:pt x="13116" y="4516"/>
                    <a:pt x="13122" y="4494"/>
                    <a:pt x="13110" y="4482"/>
                  </a:cubicBezTo>
                  <a:cubicBezTo>
                    <a:pt x="13088" y="4454"/>
                    <a:pt x="13076" y="4420"/>
                    <a:pt x="13076" y="4385"/>
                  </a:cubicBezTo>
                  <a:cubicBezTo>
                    <a:pt x="13071" y="4340"/>
                    <a:pt x="13076" y="4289"/>
                    <a:pt x="13099" y="4243"/>
                  </a:cubicBezTo>
                  <a:cubicBezTo>
                    <a:pt x="13099" y="4237"/>
                    <a:pt x="13105" y="4232"/>
                    <a:pt x="13099" y="4220"/>
                  </a:cubicBezTo>
                  <a:cubicBezTo>
                    <a:pt x="13093" y="4215"/>
                    <a:pt x="13088" y="4209"/>
                    <a:pt x="13088" y="4203"/>
                  </a:cubicBezTo>
                  <a:cubicBezTo>
                    <a:pt x="13076" y="4186"/>
                    <a:pt x="13071" y="4169"/>
                    <a:pt x="13071" y="4146"/>
                  </a:cubicBezTo>
                  <a:cubicBezTo>
                    <a:pt x="13065" y="4118"/>
                    <a:pt x="13059" y="4089"/>
                    <a:pt x="13053" y="4061"/>
                  </a:cubicBezTo>
                  <a:cubicBezTo>
                    <a:pt x="13048" y="4021"/>
                    <a:pt x="13048" y="3987"/>
                    <a:pt x="13053" y="3947"/>
                  </a:cubicBezTo>
                  <a:cubicBezTo>
                    <a:pt x="13059" y="3907"/>
                    <a:pt x="13048" y="3867"/>
                    <a:pt x="13025" y="3833"/>
                  </a:cubicBezTo>
                  <a:cubicBezTo>
                    <a:pt x="13002" y="3799"/>
                    <a:pt x="13002" y="3759"/>
                    <a:pt x="13025" y="3725"/>
                  </a:cubicBezTo>
                  <a:cubicBezTo>
                    <a:pt x="13065" y="3656"/>
                    <a:pt x="13093" y="3582"/>
                    <a:pt x="13116" y="3508"/>
                  </a:cubicBezTo>
                  <a:cubicBezTo>
                    <a:pt x="13116" y="3491"/>
                    <a:pt x="13122" y="3480"/>
                    <a:pt x="13128" y="3469"/>
                  </a:cubicBezTo>
                  <a:cubicBezTo>
                    <a:pt x="13133" y="3451"/>
                    <a:pt x="13145" y="3434"/>
                    <a:pt x="13150" y="3417"/>
                  </a:cubicBezTo>
                  <a:lnTo>
                    <a:pt x="13150" y="3412"/>
                  </a:lnTo>
                  <a:cubicBezTo>
                    <a:pt x="13167" y="3383"/>
                    <a:pt x="13167" y="3349"/>
                    <a:pt x="13179" y="3320"/>
                  </a:cubicBezTo>
                  <a:cubicBezTo>
                    <a:pt x="13190" y="3281"/>
                    <a:pt x="13190" y="3241"/>
                    <a:pt x="13179" y="3201"/>
                  </a:cubicBezTo>
                  <a:cubicBezTo>
                    <a:pt x="13173" y="3189"/>
                    <a:pt x="13173" y="3178"/>
                    <a:pt x="13179" y="3167"/>
                  </a:cubicBezTo>
                  <a:cubicBezTo>
                    <a:pt x="13196" y="3104"/>
                    <a:pt x="13224" y="3041"/>
                    <a:pt x="13264" y="2984"/>
                  </a:cubicBezTo>
                  <a:cubicBezTo>
                    <a:pt x="13264" y="2979"/>
                    <a:pt x="13270" y="2973"/>
                    <a:pt x="13270" y="2962"/>
                  </a:cubicBezTo>
                  <a:cubicBezTo>
                    <a:pt x="13264" y="2945"/>
                    <a:pt x="13281" y="2927"/>
                    <a:pt x="13287" y="2927"/>
                  </a:cubicBezTo>
                  <a:cubicBezTo>
                    <a:pt x="13298" y="2922"/>
                    <a:pt x="13298" y="2910"/>
                    <a:pt x="13298" y="2899"/>
                  </a:cubicBezTo>
                  <a:cubicBezTo>
                    <a:pt x="13298" y="2876"/>
                    <a:pt x="13298" y="2853"/>
                    <a:pt x="13293" y="2825"/>
                  </a:cubicBezTo>
                  <a:cubicBezTo>
                    <a:pt x="13281" y="2808"/>
                    <a:pt x="13298" y="2791"/>
                    <a:pt x="13310" y="2779"/>
                  </a:cubicBezTo>
                  <a:cubicBezTo>
                    <a:pt x="13321" y="2762"/>
                    <a:pt x="13333" y="2745"/>
                    <a:pt x="13344" y="2728"/>
                  </a:cubicBezTo>
                  <a:cubicBezTo>
                    <a:pt x="13350" y="2717"/>
                    <a:pt x="13361" y="2705"/>
                    <a:pt x="13372" y="2700"/>
                  </a:cubicBezTo>
                  <a:cubicBezTo>
                    <a:pt x="13378" y="2694"/>
                    <a:pt x="13372" y="2688"/>
                    <a:pt x="13372" y="2677"/>
                  </a:cubicBezTo>
                  <a:cubicBezTo>
                    <a:pt x="13372" y="2677"/>
                    <a:pt x="13372" y="2677"/>
                    <a:pt x="13372" y="2671"/>
                  </a:cubicBezTo>
                  <a:cubicBezTo>
                    <a:pt x="13355" y="2631"/>
                    <a:pt x="13367" y="2580"/>
                    <a:pt x="13401" y="2552"/>
                  </a:cubicBezTo>
                  <a:cubicBezTo>
                    <a:pt x="13424" y="2523"/>
                    <a:pt x="13441" y="2489"/>
                    <a:pt x="13452" y="2455"/>
                  </a:cubicBezTo>
                  <a:cubicBezTo>
                    <a:pt x="13464" y="2426"/>
                    <a:pt x="13486" y="2404"/>
                    <a:pt x="13515" y="2381"/>
                  </a:cubicBezTo>
                  <a:cubicBezTo>
                    <a:pt x="13566" y="2347"/>
                    <a:pt x="13583" y="2278"/>
                    <a:pt x="13566" y="2216"/>
                  </a:cubicBezTo>
                  <a:cubicBezTo>
                    <a:pt x="13555" y="2193"/>
                    <a:pt x="13566" y="2164"/>
                    <a:pt x="13589" y="2147"/>
                  </a:cubicBezTo>
                  <a:cubicBezTo>
                    <a:pt x="13606" y="2124"/>
                    <a:pt x="13612" y="2102"/>
                    <a:pt x="13606" y="2073"/>
                  </a:cubicBezTo>
                  <a:cubicBezTo>
                    <a:pt x="13612" y="2050"/>
                    <a:pt x="13617" y="2022"/>
                    <a:pt x="13617" y="1993"/>
                  </a:cubicBezTo>
                  <a:cubicBezTo>
                    <a:pt x="13623" y="1982"/>
                    <a:pt x="13623" y="1965"/>
                    <a:pt x="13623" y="1954"/>
                  </a:cubicBezTo>
                  <a:lnTo>
                    <a:pt x="13623" y="1937"/>
                  </a:lnTo>
                  <a:cubicBezTo>
                    <a:pt x="13623" y="1897"/>
                    <a:pt x="13629" y="1857"/>
                    <a:pt x="13629" y="1817"/>
                  </a:cubicBezTo>
                  <a:cubicBezTo>
                    <a:pt x="13663" y="1788"/>
                    <a:pt x="13669" y="1737"/>
                    <a:pt x="13646" y="1697"/>
                  </a:cubicBezTo>
                  <a:cubicBezTo>
                    <a:pt x="13669" y="1675"/>
                    <a:pt x="13651" y="1646"/>
                    <a:pt x="13674" y="1623"/>
                  </a:cubicBezTo>
                  <a:cubicBezTo>
                    <a:pt x="13686" y="1600"/>
                    <a:pt x="13691" y="1572"/>
                    <a:pt x="13686" y="1549"/>
                  </a:cubicBezTo>
                  <a:cubicBezTo>
                    <a:pt x="13686" y="1526"/>
                    <a:pt x="13691" y="1504"/>
                    <a:pt x="13703" y="1487"/>
                  </a:cubicBezTo>
                  <a:cubicBezTo>
                    <a:pt x="13737" y="1447"/>
                    <a:pt x="13737" y="1390"/>
                    <a:pt x="13714" y="1344"/>
                  </a:cubicBezTo>
                  <a:cubicBezTo>
                    <a:pt x="13714" y="1339"/>
                    <a:pt x="13708" y="1339"/>
                    <a:pt x="13708" y="1333"/>
                  </a:cubicBezTo>
                  <a:cubicBezTo>
                    <a:pt x="13708" y="1310"/>
                    <a:pt x="13703" y="1287"/>
                    <a:pt x="13691" y="1264"/>
                  </a:cubicBezTo>
                  <a:cubicBezTo>
                    <a:pt x="13686" y="1253"/>
                    <a:pt x="13686" y="1236"/>
                    <a:pt x="13680" y="1219"/>
                  </a:cubicBezTo>
                  <a:lnTo>
                    <a:pt x="13680" y="1208"/>
                  </a:lnTo>
                  <a:cubicBezTo>
                    <a:pt x="13674" y="1173"/>
                    <a:pt x="13663" y="1133"/>
                    <a:pt x="13646" y="1099"/>
                  </a:cubicBezTo>
                  <a:cubicBezTo>
                    <a:pt x="13623" y="1042"/>
                    <a:pt x="13623" y="974"/>
                    <a:pt x="13657" y="923"/>
                  </a:cubicBezTo>
                  <a:cubicBezTo>
                    <a:pt x="13663" y="906"/>
                    <a:pt x="13657" y="894"/>
                    <a:pt x="13657" y="883"/>
                  </a:cubicBezTo>
                  <a:cubicBezTo>
                    <a:pt x="13663" y="843"/>
                    <a:pt x="13663" y="803"/>
                    <a:pt x="13663" y="763"/>
                  </a:cubicBezTo>
                  <a:cubicBezTo>
                    <a:pt x="13663" y="746"/>
                    <a:pt x="13674" y="723"/>
                    <a:pt x="13686" y="706"/>
                  </a:cubicBezTo>
                  <a:cubicBezTo>
                    <a:pt x="13708" y="666"/>
                    <a:pt x="13726" y="627"/>
                    <a:pt x="13743" y="587"/>
                  </a:cubicBezTo>
                  <a:cubicBezTo>
                    <a:pt x="13754" y="570"/>
                    <a:pt x="13754" y="553"/>
                    <a:pt x="13748" y="530"/>
                  </a:cubicBezTo>
                  <a:cubicBezTo>
                    <a:pt x="13748" y="518"/>
                    <a:pt x="13748" y="513"/>
                    <a:pt x="13743" y="501"/>
                  </a:cubicBezTo>
                  <a:cubicBezTo>
                    <a:pt x="13743" y="496"/>
                    <a:pt x="13737" y="484"/>
                    <a:pt x="13737" y="473"/>
                  </a:cubicBezTo>
                  <a:cubicBezTo>
                    <a:pt x="13731" y="461"/>
                    <a:pt x="13731" y="450"/>
                    <a:pt x="13737" y="439"/>
                  </a:cubicBezTo>
                  <a:cubicBezTo>
                    <a:pt x="13737" y="433"/>
                    <a:pt x="13737" y="427"/>
                    <a:pt x="13737" y="422"/>
                  </a:cubicBezTo>
                  <a:cubicBezTo>
                    <a:pt x="13714" y="370"/>
                    <a:pt x="13731" y="313"/>
                    <a:pt x="13703" y="262"/>
                  </a:cubicBezTo>
                  <a:cubicBezTo>
                    <a:pt x="13697" y="245"/>
                    <a:pt x="13691" y="228"/>
                    <a:pt x="13697" y="211"/>
                  </a:cubicBezTo>
                  <a:cubicBezTo>
                    <a:pt x="13714" y="171"/>
                    <a:pt x="13714" y="120"/>
                    <a:pt x="13708" y="74"/>
                  </a:cubicBezTo>
                  <a:cubicBezTo>
                    <a:pt x="13703" y="63"/>
                    <a:pt x="13703" y="46"/>
                    <a:pt x="13708" y="34"/>
                  </a:cubicBezTo>
                  <a:cubicBezTo>
                    <a:pt x="13708" y="12"/>
                    <a:pt x="13714" y="0"/>
                    <a:pt x="13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622;p40">
            <a:extLst>
              <a:ext uri="{FF2B5EF4-FFF2-40B4-BE49-F238E27FC236}">
                <a16:creationId xmlns:a16="http://schemas.microsoft.com/office/drawing/2014/main" id="{E624BAF0-C80A-2FB1-26D1-7728EDBCD87C}"/>
              </a:ext>
            </a:extLst>
          </p:cNvPr>
          <p:cNvSpPr txBox="1">
            <a:spLocks/>
          </p:cNvSpPr>
          <p:nvPr/>
        </p:nvSpPr>
        <p:spPr>
          <a:xfrm rot="157239">
            <a:off x="3052269" y="2420594"/>
            <a:ext cx="3593110" cy="930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 sz="12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●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defRPr>
            </a:lvl9pPr>
          </a:lstStyle>
          <a:p>
            <a:pPr marL="285750" indent="-285750"/>
            <a:r>
              <a:rPr lang="en-US" sz="1300" dirty="0">
                <a:solidFill>
                  <a:schemeClr val="dk1"/>
                </a:solidFill>
              </a:rPr>
              <a:t>Bima Prayoga (E41212026)</a:t>
            </a:r>
          </a:p>
          <a:p>
            <a:pPr marL="285750" indent="-285750"/>
            <a:r>
              <a:rPr lang="en-US" sz="1300" dirty="0" err="1">
                <a:solidFill>
                  <a:schemeClr val="dk1"/>
                </a:solidFill>
              </a:rPr>
              <a:t>Arfan</a:t>
            </a:r>
            <a:r>
              <a:rPr lang="en-US" sz="1300" dirty="0">
                <a:solidFill>
                  <a:schemeClr val="dk1"/>
                </a:solidFill>
              </a:rPr>
              <a:t> </a:t>
            </a:r>
            <a:r>
              <a:rPr lang="en-US" sz="1300" dirty="0" err="1">
                <a:solidFill>
                  <a:schemeClr val="dk1"/>
                </a:solidFill>
              </a:rPr>
              <a:t>Astaraja</a:t>
            </a:r>
            <a:r>
              <a:rPr lang="en-US" sz="1300" dirty="0">
                <a:solidFill>
                  <a:schemeClr val="dk1"/>
                </a:solidFill>
              </a:rPr>
              <a:t> (E41212007)</a:t>
            </a:r>
          </a:p>
          <a:p>
            <a:pPr marL="285750" indent="-285750"/>
            <a:r>
              <a:rPr lang="it-IT" sz="1300" dirty="0">
                <a:solidFill>
                  <a:schemeClr val="dk1"/>
                </a:solidFill>
              </a:rPr>
              <a:t>Kennyo Gendis Putri Harli (E41212099)</a:t>
            </a:r>
          </a:p>
          <a:p>
            <a:pPr marL="285750" indent="-285750"/>
            <a:r>
              <a:rPr lang="it-IT" sz="1300" dirty="0">
                <a:solidFill>
                  <a:schemeClr val="dk1"/>
                </a:solidFill>
              </a:rPr>
              <a:t>Mohammad Dwiky Riza Ardana (E41212003)</a:t>
            </a:r>
          </a:p>
          <a:p>
            <a:pPr marL="285750" indent="-285750"/>
            <a:r>
              <a:rPr lang="it-IT" sz="1300">
                <a:solidFill>
                  <a:schemeClr val="dk1"/>
                </a:solidFill>
              </a:rPr>
              <a:t>Abdulloh Haidar Azzam (E41212093)</a:t>
            </a:r>
            <a:endParaRPr lang="en-US" dirty="0">
              <a:solidFill>
                <a:schemeClr val="dk1"/>
              </a:solidFill>
            </a:endParaRPr>
          </a:p>
          <a:p>
            <a:pPr marL="0" indent="0">
              <a:buFont typeface="Andika"/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0" indent="0">
              <a:buFont typeface="Andika"/>
              <a:buNone/>
            </a:pP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Google Shape;623;p40">
            <a:extLst>
              <a:ext uri="{FF2B5EF4-FFF2-40B4-BE49-F238E27FC236}">
                <a16:creationId xmlns:a16="http://schemas.microsoft.com/office/drawing/2014/main" id="{09D9862A-B416-9C7B-DB63-D5BCE7D38ACA}"/>
              </a:ext>
            </a:extLst>
          </p:cNvPr>
          <p:cNvSpPr/>
          <p:nvPr/>
        </p:nvSpPr>
        <p:spPr>
          <a:xfrm>
            <a:off x="6783800" y="3138402"/>
            <a:ext cx="41737" cy="30859"/>
          </a:xfrm>
          <a:custGeom>
            <a:avLst/>
            <a:gdLst/>
            <a:ahLst/>
            <a:cxnLst/>
            <a:rect l="l" t="t" r="r" b="b"/>
            <a:pathLst>
              <a:path w="986" h="729" extrusionOk="0">
                <a:moveTo>
                  <a:pt x="825" y="1"/>
                </a:moveTo>
                <a:cubicBezTo>
                  <a:pt x="802" y="1"/>
                  <a:pt x="780" y="9"/>
                  <a:pt x="764" y="28"/>
                </a:cubicBezTo>
                <a:cubicBezTo>
                  <a:pt x="741" y="45"/>
                  <a:pt x="724" y="62"/>
                  <a:pt x="701" y="80"/>
                </a:cubicBezTo>
                <a:cubicBezTo>
                  <a:pt x="563" y="180"/>
                  <a:pt x="418" y="234"/>
                  <a:pt x="267" y="234"/>
                </a:cubicBezTo>
                <a:cubicBezTo>
                  <a:pt x="188" y="234"/>
                  <a:pt x="106" y="219"/>
                  <a:pt x="23" y="188"/>
                </a:cubicBezTo>
                <a:lnTo>
                  <a:pt x="23" y="188"/>
                </a:lnTo>
                <a:cubicBezTo>
                  <a:pt x="29" y="262"/>
                  <a:pt x="23" y="336"/>
                  <a:pt x="12" y="410"/>
                </a:cubicBezTo>
                <a:cubicBezTo>
                  <a:pt x="12" y="433"/>
                  <a:pt x="6" y="461"/>
                  <a:pt x="1" y="484"/>
                </a:cubicBezTo>
                <a:cubicBezTo>
                  <a:pt x="6" y="472"/>
                  <a:pt x="12" y="467"/>
                  <a:pt x="18" y="461"/>
                </a:cubicBezTo>
                <a:cubicBezTo>
                  <a:pt x="33" y="439"/>
                  <a:pt x="57" y="426"/>
                  <a:pt x="81" y="426"/>
                </a:cubicBezTo>
                <a:cubicBezTo>
                  <a:pt x="95" y="426"/>
                  <a:pt x="108" y="430"/>
                  <a:pt x="120" y="438"/>
                </a:cubicBezTo>
                <a:cubicBezTo>
                  <a:pt x="160" y="450"/>
                  <a:pt x="166" y="478"/>
                  <a:pt x="160" y="518"/>
                </a:cubicBezTo>
                <a:cubicBezTo>
                  <a:pt x="154" y="558"/>
                  <a:pt x="154" y="598"/>
                  <a:pt x="154" y="638"/>
                </a:cubicBezTo>
                <a:cubicBezTo>
                  <a:pt x="154" y="678"/>
                  <a:pt x="154" y="729"/>
                  <a:pt x="206" y="729"/>
                </a:cubicBezTo>
                <a:cubicBezTo>
                  <a:pt x="263" y="729"/>
                  <a:pt x="274" y="689"/>
                  <a:pt x="285" y="649"/>
                </a:cubicBezTo>
                <a:cubicBezTo>
                  <a:pt x="291" y="603"/>
                  <a:pt x="308" y="569"/>
                  <a:pt x="314" y="529"/>
                </a:cubicBezTo>
                <a:cubicBezTo>
                  <a:pt x="319" y="492"/>
                  <a:pt x="320" y="449"/>
                  <a:pt x="367" y="449"/>
                </a:cubicBezTo>
                <a:cubicBezTo>
                  <a:pt x="370" y="449"/>
                  <a:pt x="373" y="449"/>
                  <a:pt x="377" y="450"/>
                </a:cubicBezTo>
                <a:cubicBezTo>
                  <a:pt x="394" y="450"/>
                  <a:pt x="412" y="447"/>
                  <a:pt x="428" y="447"/>
                </a:cubicBezTo>
                <a:cubicBezTo>
                  <a:pt x="457" y="447"/>
                  <a:pt x="482" y="454"/>
                  <a:pt x="496" y="490"/>
                </a:cubicBezTo>
                <a:cubicBezTo>
                  <a:pt x="519" y="535"/>
                  <a:pt x="542" y="575"/>
                  <a:pt x="570" y="615"/>
                </a:cubicBezTo>
                <a:cubicBezTo>
                  <a:pt x="596" y="649"/>
                  <a:pt x="625" y="684"/>
                  <a:pt x="662" y="684"/>
                </a:cubicBezTo>
                <a:cubicBezTo>
                  <a:pt x="674" y="684"/>
                  <a:pt x="687" y="680"/>
                  <a:pt x="701" y="672"/>
                </a:cubicBezTo>
                <a:cubicBezTo>
                  <a:pt x="764" y="643"/>
                  <a:pt x="741" y="581"/>
                  <a:pt x="730" y="529"/>
                </a:cubicBezTo>
                <a:cubicBezTo>
                  <a:pt x="718" y="472"/>
                  <a:pt x="616" y="416"/>
                  <a:pt x="690" y="353"/>
                </a:cubicBezTo>
                <a:cubicBezTo>
                  <a:pt x="706" y="340"/>
                  <a:pt x="720" y="335"/>
                  <a:pt x="733" y="335"/>
                </a:cubicBezTo>
                <a:cubicBezTo>
                  <a:pt x="783" y="335"/>
                  <a:pt x="811" y="413"/>
                  <a:pt x="861" y="427"/>
                </a:cubicBezTo>
                <a:cubicBezTo>
                  <a:pt x="883" y="430"/>
                  <a:pt x="905" y="439"/>
                  <a:pt x="925" y="439"/>
                </a:cubicBezTo>
                <a:cubicBezTo>
                  <a:pt x="941" y="439"/>
                  <a:pt x="956" y="433"/>
                  <a:pt x="969" y="416"/>
                </a:cubicBezTo>
                <a:cubicBezTo>
                  <a:pt x="986" y="387"/>
                  <a:pt x="975" y="347"/>
                  <a:pt x="952" y="330"/>
                </a:cubicBezTo>
                <a:cubicBezTo>
                  <a:pt x="878" y="267"/>
                  <a:pt x="849" y="210"/>
                  <a:pt x="906" y="119"/>
                </a:cubicBezTo>
                <a:cubicBezTo>
                  <a:pt x="929" y="85"/>
                  <a:pt x="918" y="34"/>
                  <a:pt x="878" y="17"/>
                </a:cubicBezTo>
                <a:cubicBezTo>
                  <a:pt x="862" y="7"/>
                  <a:pt x="844" y="1"/>
                  <a:pt x="825" y="1"/>
                </a:cubicBezTo>
                <a:close/>
              </a:path>
            </a:pathLst>
          </a:custGeom>
          <a:solidFill>
            <a:srgbClr val="F9E4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624;p40">
            <a:extLst>
              <a:ext uri="{FF2B5EF4-FFF2-40B4-BE49-F238E27FC236}">
                <a16:creationId xmlns:a16="http://schemas.microsoft.com/office/drawing/2014/main" id="{8AD0542F-4EB0-4ABE-83DF-CFF287587BCE}"/>
              </a:ext>
            </a:extLst>
          </p:cNvPr>
          <p:cNvGrpSpPr/>
          <p:nvPr/>
        </p:nvGrpSpPr>
        <p:grpSpPr>
          <a:xfrm rot="-212243">
            <a:off x="2510539" y="1350505"/>
            <a:ext cx="1663369" cy="376670"/>
            <a:chOff x="5677489" y="1114550"/>
            <a:chExt cx="1487411" cy="294048"/>
          </a:xfrm>
        </p:grpSpPr>
        <p:sp>
          <p:nvSpPr>
            <p:cNvPr id="9" name="Google Shape;625;p40">
              <a:extLst>
                <a:ext uri="{FF2B5EF4-FFF2-40B4-BE49-F238E27FC236}">
                  <a16:creationId xmlns:a16="http://schemas.microsoft.com/office/drawing/2014/main" id="{C644CC74-EAFD-3837-ECDA-26A9CD3BF2C8}"/>
                </a:ext>
              </a:extLst>
            </p:cNvPr>
            <p:cNvSpPr/>
            <p:nvPr/>
          </p:nvSpPr>
          <p:spPr>
            <a:xfrm>
              <a:off x="5677489" y="1115215"/>
              <a:ext cx="1483942" cy="293376"/>
            </a:xfrm>
            <a:custGeom>
              <a:avLst/>
              <a:gdLst/>
              <a:ahLst/>
              <a:cxnLst/>
              <a:rect l="l" t="t" r="r" b="b"/>
              <a:pathLst>
                <a:path w="13248" h="2609" extrusionOk="0">
                  <a:moveTo>
                    <a:pt x="160" y="0"/>
                  </a:moveTo>
                  <a:cubicBezTo>
                    <a:pt x="160" y="57"/>
                    <a:pt x="154" y="114"/>
                    <a:pt x="149" y="171"/>
                  </a:cubicBezTo>
                  <a:cubicBezTo>
                    <a:pt x="149" y="222"/>
                    <a:pt x="137" y="274"/>
                    <a:pt x="126" y="331"/>
                  </a:cubicBezTo>
                  <a:cubicBezTo>
                    <a:pt x="126" y="353"/>
                    <a:pt x="114" y="370"/>
                    <a:pt x="97" y="388"/>
                  </a:cubicBezTo>
                  <a:cubicBezTo>
                    <a:pt x="69" y="416"/>
                    <a:pt x="46" y="450"/>
                    <a:pt x="35" y="490"/>
                  </a:cubicBezTo>
                  <a:cubicBezTo>
                    <a:pt x="23" y="558"/>
                    <a:pt x="29" y="632"/>
                    <a:pt x="52" y="701"/>
                  </a:cubicBezTo>
                  <a:cubicBezTo>
                    <a:pt x="57" y="746"/>
                    <a:pt x="75" y="786"/>
                    <a:pt x="97" y="826"/>
                  </a:cubicBezTo>
                  <a:cubicBezTo>
                    <a:pt x="103" y="837"/>
                    <a:pt x="114" y="843"/>
                    <a:pt x="120" y="860"/>
                  </a:cubicBezTo>
                  <a:cubicBezTo>
                    <a:pt x="126" y="877"/>
                    <a:pt x="126" y="894"/>
                    <a:pt x="120" y="917"/>
                  </a:cubicBezTo>
                  <a:cubicBezTo>
                    <a:pt x="120" y="951"/>
                    <a:pt x="120" y="980"/>
                    <a:pt x="103" y="1003"/>
                  </a:cubicBezTo>
                  <a:cubicBezTo>
                    <a:pt x="80" y="1020"/>
                    <a:pt x="52" y="1042"/>
                    <a:pt x="40" y="1071"/>
                  </a:cubicBezTo>
                  <a:cubicBezTo>
                    <a:pt x="29" y="1105"/>
                    <a:pt x="18" y="1134"/>
                    <a:pt x="12" y="1168"/>
                  </a:cubicBezTo>
                  <a:cubicBezTo>
                    <a:pt x="6" y="1208"/>
                    <a:pt x="6" y="1247"/>
                    <a:pt x="6" y="1287"/>
                  </a:cubicBezTo>
                  <a:cubicBezTo>
                    <a:pt x="0" y="1361"/>
                    <a:pt x="6" y="1435"/>
                    <a:pt x="23" y="1509"/>
                  </a:cubicBezTo>
                  <a:cubicBezTo>
                    <a:pt x="35" y="1538"/>
                    <a:pt x="35" y="1589"/>
                    <a:pt x="57" y="1606"/>
                  </a:cubicBezTo>
                  <a:cubicBezTo>
                    <a:pt x="80" y="1629"/>
                    <a:pt x="109" y="1635"/>
                    <a:pt x="131" y="1658"/>
                  </a:cubicBezTo>
                  <a:cubicBezTo>
                    <a:pt x="149" y="1686"/>
                    <a:pt x="137" y="1714"/>
                    <a:pt x="143" y="1749"/>
                  </a:cubicBezTo>
                  <a:cubicBezTo>
                    <a:pt x="154" y="1789"/>
                    <a:pt x="154" y="1828"/>
                    <a:pt x="154" y="1868"/>
                  </a:cubicBezTo>
                  <a:cubicBezTo>
                    <a:pt x="149" y="1902"/>
                    <a:pt x="137" y="1931"/>
                    <a:pt x="120" y="1959"/>
                  </a:cubicBezTo>
                  <a:cubicBezTo>
                    <a:pt x="109" y="1988"/>
                    <a:pt x="103" y="2022"/>
                    <a:pt x="86" y="2050"/>
                  </a:cubicBezTo>
                  <a:cubicBezTo>
                    <a:pt x="63" y="2096"/>
                    <a:pt x="40" y="2125"/>
                    <a:pt x="69" y="2176"/>
                  </a:cubicBezTo>
                  <a:cubicBezTo>
                    <a:pt x="92" y="2221"/>
                    <a:pt x="149" y="2312"/>
                    <a:pt x="211" y="2318"/>
                  </a:cubicBezTo>
                  <a:cubicBezTo>
                    <a:pt x="211" y="2341"/>
                    <a:pt x="228" y="2347"/>
                    <a:pt x="240" y="2369"/>
                  </a:cubicBezTo>
                  <a:cubicBezTo>
                    <a:pt x="245" y="2392"/>
                    <a:pt x="251" y="2409"/>
                    <a:pt x="251" y="2432"/>
                  </a:cubicBezTo>
                  <a:cubicBezTo>
                    <a:pt x="257" y="2466"/>
                    <a:pt x="257" y="2506"/>
                    <a:pt x="251" y="2546"/>
                  </a:cubicBezTo>
                  <a:cubicBezTo>
                    <a:pt x="251" y="2563"/>
                    <a:pt x="251" y="2592"/>
                    <a:pt x="245" y="2609"/>
                  </a:cubicBezTo>
                  <a:lnTo>
                    <a:pt x="13060" y="2609"/>
                  </a:lnTo>
                  <a:cubicBezTo>
                    <a:pt x="13065" y="2546"/>
                    <a:pt x="13082" y="2489"/>
                    <a:pt x="13105" y="2432"/>
                  </a:cubicBezTo>
                  <a:cubicBezTo>
                    <a:pt x="13111" y="2415"/>
                    <a:pt x="13122" y="2398"/>
                    <a:pt x="13122" y="2381"/>
                  </a:cubicBezTo>
                  <a:cubicBezTo>
                    <a:pt x="13122" y="2358"/>
                    <a:pt x="13122" y="2369"/>
                    <a:pt x="13116" y="2352"/>
                  </a:cubicBezTo>
                  <a:cubicBezTo>
                    <a:pt x="13105" y="2335"/>
                    <a:pt x="13094" y="2312"/>
                    <a:pt x="13082" y="2301"/>
                  </a:cubicBezTo>
                  <a:cubicBezTo>
                    <a:pt x="13048" y="2244"/>
                    <a:pt x="13042" y="2176"/>
                    <a:pt x="13054" y="2119"/>
                  </a:cubicBezTo>
                  <a:cubicBezTo>
                    <a:pt x="13071" y="2056"/>
                    <a:pt x="13105" y="2068"/>
                    <a:pt x="13156" y="2039"/>
                  </a:cubicBezTo>
                  <a:cubicBezTo>
                    <a:pt x="13219" y="2011"/>
                    <a:pt x="13156" y="1954"/>
                    <a:pt x="13139" y="1914"/>
                  </a:cubicBezTo>
                  <a:cubicBezTo>
                    <a:pt x="13122" y="1880"/>
                    <a:pt x="13116" y="1834"/>
                    <a:pt x="13128" y="1794"/>
                  </a:cubicBezTo>
                  <a:cubicBezTo>
                    <a:pt x="13151" y="1737"/>
                    <a:pt x="13179" y="1692"/>
                    <a:pt x="13213" y="1646"/>
                  </a:cubicBezTo>
                  <a:cubicBezTo>
                    <a:pt x="13236" y="1589"/>
                    <a:pt x="13247" y="1532"/>
                    <a:pt x="13236" y="1475"/>
                  </a:cubicBezTo>
                  <a:cubicBezTo>
                    <a:pt x="13247" y="1424"/>
                    <a:pt x="13230" y="1367"/>
                    <a:pt x="13196" y="1322"/>
                  </a:cubicBezTo>
                  <a:cubicBezTo>
                    <a:pt x="13173" y="1299"/>
                    <a:pt x="13151" y="1276"/>
                    <a:pt x="13134" y="1253"/>
                  </a:cubicBezTo>
                  <a:cubicBezTo>
                    <a:pt x="13122" y="1225"/>
                    <a:pt x="13128" y="1219"/>
                    <a:pt x="13134" y="1196"/>
                  </a:cubicBezTo>
                  <a:cubicBezTo>
                    <a:pt x="13162" y="1094"/>
                    <a:pt x="13225" y="991"/>
                    <a:pt x="13202" y="883"/>
                  </a:cubicBezTo>
                  <a:cubicBezTo>
                    <a:pt x="13196" y="843"/>
                    <a:pt x="13185" y="803"/>
                    <a:pt x="13168" y="769"/>
                  </a:cubicBezTo>
                  <a:cubicBezTo>
                    <a:pt x="13151" y="746"/>
                    <a:pt x="13139" y="724"/>
                    <a:pt x="13122" y="701"/>
                  </a:cubicBezTo>
                  <a:cubicBezTo>
                    <a:pt x="13105" y="684"/>
                    <a:pt x="13088" y="661"/>
                    <a:pt x="13077" y="638"/>
                  </a:cubicBezTo>
                  <a:cubicBezTo>
                    <a:pt x="13060" y="581"/>
                    <a:pt x="13054" y="524"/>
                    <a:pt x="13054" y="473"/>
                  </a:cubicBezTo>
                  <a:cubicBezTo>
                    <a:pt x="13048" y="422"/>
                    <a:pt x="13060" y="370"/>
                    <a:pt x="13082" y="331"/>
                  </a:cubicBezTo>
                  <a:cubicBezTo>
                    <a:pt x="13116" y="296"/>
                    <a:pt x="13139" y="257"/>
                    <a:pt x="13139" y="211"/>
                  </a:cubicBezTo>
                  <a:cubicBezTo>
                    <a:pt x="13145" y="143"/>
                    <a:pt x="13145" y="74"/>
                    <a:pt x="13139" y="6"/>
                  </a:cubicBezTo>
                  <a:lnTo>
                    <a:pt x="13139" y="0"/>
                  </a:lnTo>
                  <a:close/>
                </a:path>
              </a:pathLst>
            </a:custGeom>
            <a:solidFill>
              <a:srgbClr val="6E9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26;p40">
              <a:extLst>
                <a:ext uri="{FF2B5EF4-FFF2-40B4-BE49-F238E27FC236}">
                  <a16:creationId xmlns:a16="http://schemas.microsoft.com/office/drawing/2014/main" id="{C97FFE89-AA29-7F30-96E1-3DE74A24CB28}"/>
                </a:ext>
              </a:extLst>
            </p:cNvPr>
            <p:cNvSpPr/>
            <p:nvPr/>
          </p:nvSpPr>
          <p:spPr>
            <a:xfrm>
              <a:off x="5998060" y="1255444"/>
              <a:ext cx="250505" cy="153153"/>
            </a:xfrm>
            <a:custGeom>
              <a:avLst/>
              <a:gdLst/>
              <a:ahLst/>
              <a:cxnLst/>
              <a:rect l="l" t="t" r="r" b="b"/>
              <a:pathLst>
                <a:path w="2228" h="1362" extrusionOk="0">
                  <a:moveTo>
                    <a:pt x="1111" y="0"/>
                  </a:moveTo>
                  <a:cubicBezTo>
                    <a:pt x="496" y="0"/>
                    <a:pt x="1" y="513"/>
                    <a:pt x="18" y="1128"/>
                  </a:cubicBezTo>
                  <a:cubicBezTo>
                    <a:pt x="18" y="1208"/>
                    <a:pt x="23" y="1288"/>
                    <a:pt x="40" y="1362"/>
                  </a:cubicBezTo>
                  <a:lnTo>
                    <a:pt x="450" y="1362"/>
                  </a:lnTo>
                  <a:cubicBezTo>
                    <a:pt x="422" y="1288"/>
                    <a:pt x="405" y="1208"/>
                    <a:pt x="405" y="1128"/>
                  </a:cubicBezTo>
                  <a:cubicBezTo>
                    <a:pt x="405" y="731"/>
                    <a:pt x="728" y="417"/>
                    <a:pt x="1111" y="417"/>
                  </a:cubicBezTo>
                  <a:cubicBezTo>
                    <a:pt x="1150" y="417"/>
                    <a:pt x="1190" y="421"/>
                    <a:pt x="1231" y="428"/>
                  </a:cubicBezTo>
                  <a:cubicBezTo>
                    <a:pt x="1664" y="502"/>
                    <a:pt x="1926" y="952"/>
                    <a:pt x="1777" y="1362"/>
                  </a:cubicBezTo>
                  <a:lnTo>
                    <a:pt x="2188" y="1362"/>
                  </a:lnTo>
                  <a:cubicBezTo>
                    <a:pt x="2205" y="1288"/>
                    <a:pt x="2210" y="1208"/>
                    <a:pt x="2210" y="1128"/>
                  </a:cubicBezTo>
                  <a:cubicBezTo>
                    <a:pt x="2227" y="513"/>
                    <a:pt x="1732" y="0"/>
                    <a:pt x="1111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27;p40">
              <a:extLst>
                <a:ext uri="{FF2B5EF4-FFF2-40B4-BE49-F238E27FC236}">
                  <a16:creationId xmlns:a16="http://schemas.microsoft.com/office/drawing/2014/main" id="{A1C72A90-E297-59E2-1B51-729360940C9A}"/>
                </a:ext>
              </a:extLst>
            </p:cNvPr>
            <p:cNvSpPr/>
            <p:nvPr/>
          </p:nvSpPr>
          <p:spPr>
            <a:xfrm>
              <a:off x="5679872" y="1258480"/>
              <a:ext cx="212615" cy="150117"/>
            </a:xfrm>
            <a:custGeom>
              <a:avLst/>
              <a:gdLst/>
              <a:ahLst/>
              <a:cxnLst/>
              <a:rect l="l" t="t" r="r" b="b"/>
              <a:pathLst>
                <a:path w="1891" h="1335" extrusionOk="0">
                  <a:moveTo>
                    <a:pt x="784" y="1"/>
                  </a:moveTo>
                  <a:cubicBezTo>
                    <a:pt x="513" y="1"/>
                    <a:pt x="237" y="101"/>
                    <a:pt x="11" y="327"/>
                  </a:cubicBezTo>
                  <a:cubicBezTo>
                    <a:pt x="11" y="327"/>
                    <a:pt x="11" y="327"/>
                    <a:pt x="17" y="332"/>
                  </a:cubicBezTo>
                  <a:cubicBezTo>
                    <a:pt x="40" y="349"/>
                    <a:pt x="68" y="355"/>
                    <a:pt x="85" y="384"/>
                  </a:cubicBezTo>
                  <a:cubicBezTo>
                    <a:pt x="108" y="412"/>
                    <a:pt x="91" y="440"/>
                    <a:pt x="103" y="475"/>
                  </a:cubicBezTo>
                  <a:cubicBezTo>
                    <a:pt x="108" y="509"/>
                    <a:pt x="114" y="554"/>
                    <a:pt x="114" y="594"/>
                  </a:cubicBezTo>
                  <a:cubicBezTo>
                    <a:pt x="108" y="623"/>
                    <a:pt x="97" y="651"/>
                    <a:pt x="80" y="680"/>
                  </a:cubicBezTo>
                  <a:cubicBezTo>
                    <a:pt x="68" y="714"/>
                    <a:pt x="57" y="742"/>
                    <a:pt x="46" y="771"/>
                  </a:cubicBezTo>
                  <a:cubicBezTo>
                    <a:pt x="23" y="822"/>
                    <a:pt x="0" y="839"/>
                    <a:pt x="29" y="896"/>
                  </a:cubicBezTo>
                  <a:cubicBezTo>
                    <a:pt x="46" y="936"/>
                    <a:pt x="68" y="970"/>
                    <a:pt x="91" y="999"/>
                  </a:cubicBezTo>
                  <a:cubicBezTo>
                    <a:pt x="145" y="652"/>
                    <a:pt x="442" y="393"/>
                    <a:pt x="789" y="393"/>
                  </a:cubicBezTo>
                  <a:cubicBezTo>
                    <a:pt x="807" y="393"/>
                    <a:pt x="825" y="394"/>
                    <a:pt x="843" y="395"/>
                  </a:cubicBezTo>
                  <a:cubicBezTo>
                    <a:pt x="1213" y="423"/>
                    <a:pt x="1498" y="731"/>
                    <a:pt x="1498" y="1101"/>
                  </a:cubicBezTo>
                  <a:cubicBezTo>
                    <a:pt x="1498" y="1181"/>
                    <a:pt x="1486" y="1261"/>
                    <a:pt x="1458" y="1335"/>
                  </a:cubicBezTo>
                  <a:lnTo>
                    <a:pt x="1862" y="1335"/>
                  </a:lnTo>
                  <a:cubicBezTo>
                    <a:pt x="1879" y="1261"/>
                    <a:pt x="1885" y="1181"/>
                    <a:pt x="1891" y="1101"/>
                  </a:cubicBezTo>
                  <a:cubicBezTo>
                    <a:pt x="1891" y="439"/>
                    <a:pt x="1350" y="1"/>
                    <a:pt x="784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28;p40">
              <a:extLst>
                <a:ext uri="{FF2B5EF4-FFF2-40B4-BE49-F238E27FC236}">
                  <a16:creationId xmlns:a16="http://schemas.microsoft.com/office/drawing/2014/main" id="{299CE8DE-6E55-7F67-7FB3-6CE347E1B192}"/>
                </a:ext>
              </a:extLst>
            </p:cNvPr>
            <p:cNvSpPr/>
            <p:nvPr/>
          </p:nvSpPr>
          <p:spPr>
            <a:xfrm>
              <a:off x="6354700" y="1258593"/>
              <a:ext cx="247357" cy="150005"/>
            </a:xfrm>
            <a:custGeom>
              <a:avLst/>
              <a:gdLst/>
              <a:ahLst/>
              <a:cxnLst/>
              <a:rect l="l" t="t" r="r" b="b"/>
              <a:pathLst>
                <a:path w="2200" h="1334" extrusionOk="0">
                  <a:moveTo>
                    <a:pt x="1100" y="1"/>
                  </a:moveTo>
                  <a:cubicBezTo>
                    <a:pt x="491" y="1"/>
                    <a:pt x="1" y="491"/>
                    <a:pt x="1" y="1100"/>
                  </a:cubicBezTo>
                  <a:cubicBezTo>
                    <a:pt x="1" y="1180"/>
                    <a:pt x="6" y="1260"/>
                    <a:pt x="24" y="1334"/>
                  </a:cubicBezTo>
                  <a:lnTo>
                    <a:pt x="434" y="1334"/>
                  </a:lnTo>
                  <a:cubicBezTo>
                    <a:pt x="405" y="1260"/>
                    <a:pt x="394" y="1180"/>
                    <a:pt x="394" y="1100"/>
                  </a:cubicBezTo>
                  <a:cubicBezTo>
                    <a:pt x="394" y="707"/>
                    <a:pt x="707" y="394"/>
                    <a:pt x="1100" y="394"/>
                  </a:cubicBezTo>
                  <a:cubicBezTo>
                    <a:pt x="1487" y="394"/>
                    <a:pt x="1806" y="707"/>
                    <a:pt x="1806" y="1100"/>
                  </a:cubicBezTo>
                  <a:cubicBezTo>
                    <a:pt x="1806" y="1180"/>
                    <a:pt x="1789" y="1260"/>
                    <a:pt x="1766" y="1334"/>
                  </a:cubicBezTo>
                  <a:lnTo>
                    <a:pt x="2171" y="1334"/>
                  </a:lnTo>
                  <a:cubicBezTo>
                    <a:pt x="2188" y="1260"/>
                    <a:pt x="2193" y="1180"/>
                    <a:pt x="2199" y="1100"/>
                  </a:cubicBezTo>
                  <a:cubicBezTo>
                    <a:pt x="2193" y="491"/>
                    <a:pt x="1704" y="1"/>
                    <a:pt x="1100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9;p40">
              <a:extLst>
                <a:ext uri="{FF2B5EF4-FFF2-40B4-BE49-F238E27FC236}">
                  <a16:creationId xmlns:a16="http://schemas.microsoft.com/office/drawing/2014/main" id="{61FC87FF-73E8-C577-6FBC-C61813F66A01}"/>
                </a:ext>
              </a:extLst>
            </p:cNvPr>
            <p:cNvSpPr/>
            <p:nvPr/>
          </p:nvSpPr>
          <p:spPr>
            <a:xfrm>
              <a:off x="6172895" y="1114550"/>
              <a:ext cx="247245" cy="147419"/>
            </a:xfrm>
            <a:custGeom>
              <a:avLst/>
              <a:gdLst/>
              <a:ahLst/>
              <a:cxnLst/>
              <a:rect l="l" t="t" r="r" b="b"/>
              <a:pathLst>
                <a:path w="2199" h="1311" extrusionOk="0">
                  <a:moveTo>
                    <a:pt x="17" y="1"/>
                  </a:moveTo>
                  <a:cubicBezTo>
                    <a:pt x="6" y="69"/>
                    <a:pt x="0" y="143"/>
                    <a:pt x="0" y="211"/>
                  </a:cubicBezTo>
                  <a:cubicBezTo>
                    <a:pt x="0" y="815"/>
                    <a:pt x="490" y="1310"/>
                    <a:pt x="1100" y="1310"/>
                  </a:cubicBezTo>
                  <a:cubicBezTo>
                    <a:pt x="1703" y="1310"/>
                    <a:pt x="2193" y="815"/>
                    <a:pt x="2199" y="211"/>
                  </a:cubicBezTo>
                  <a:cubicBezTo>
                    <a:pt x="2193" y="143"/>
                    <a:pt x="2187" y="69"/>
                    <a:pt x="2176" y="1"/>
                  </a:cubicBezTo>
                  <a:lnTo>
                    <a:pt x="1772" y="1"/>
                  </a:lnTo>
                  <a:cubicBezTo>
                    <a:pt x="1794" y="69"/>
                    <a:pt x="1806" y="137"/>
                    <a:pt x="1806" y="211"/>
                  </a:cubicBezTo>
                  <a:cubicBezTo>
                    <a:pt x="1806" y="599"/>
                    <a:pt x="1487" y="917"/>
                    <a:pt x="1100" y="917"/>
                  </a:cubicBezTo>
                  <a:cubicBezTo>
                    <a:pt x="707" y="917"/>
                    <a:pt x="393" y="599"/>
                    <a:pt x="393" y="211"/>
                  </a:cubicBezTo>
                  <a:cubicBezTo>
                    <a:pt x="393" y="137"/>
                    <a:pt x="399" y="69"/>
                    <a:pt x="422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0;p40">
              <a:extLst>
                <a:ext uri="{FF2B5EF4-FFF2-40B4-BE49-F238E27FC236}">
                  <a16:creationId xmlns:a16="http://schemas.microsoft.com/office/drawing/2014/main" id="{BFB58E4D-40C9-9FA8-D299-421939B31C43}"/>
                </a:ext>
              </a:extLst>
            </p:cNvPr>
            <p:cNvSpPr/>
            <p:nvPr/>
          </p:nvSpPr>
          <p:spPr>
            <a:xfrm>
              <a:off x="5816254" y="1114550"/>
              <a:ext cx="250393" cy="150567"/>
            </a:xfrm>
            <a:custGeom>
              <a:avLst/>
              <a:gdLst/>
              <a:ahLst/>
              <a:cxnLst/>
              <a:rect l="l" t="t" r="r" b="b"/>
              <a:pathLst>
                <a:path w="2227" h="1339" extrusionOk="0">
                  <a:moveTo>
                    <a:pt x="34" y="1"/>
                  </a:moveTo>
                  <a:cubicBezTo>
                    <a:pt x="23" y="69"/>
                    <a:pt x="17" y="143"/>
                    <a:pt x="17" y="211"/>
                  </a:cubicBezTo>
                  <a:cubicBezTo>
                    <a:pt x="0" y="826"/>
                    <a:pt x="496" y="1339"/>
                    <a:pt x="1111" y="1339"/>
                  </a:cubicBezTo>
                  <a:cubicBezTo>
                    <a:pt x="1731" y="1339"/>
                    <a:pt x="2227" y="826"/>
                    <a:pt x="2210" y="211"/>
                  </a:cubicBezTo>
                  <a:cubicBezTo>
                    <a:pt x="2210" y="143"/>
                    <a:pt x="2204" y="69"/>
                    <a:pt x="2193" y="1"/>
                  </a:cubicBezTo>
                  <a:lnTo>
                    <a:pt x="1788" y="1"/>
                  </a:lnTo>
                  <a:cubicBezTo>
                    <a:pt x="1811" y="69"/>
                    <a:pt x="1823" y="137"/>
                    <a:pt x="1823" y="211"/>
                  </a:cubicBezTo>
                  <a:cubicBezTo>
                    <a:pt x="1834" y="610"/>
                    <a:pt x="1515" y="940"/>
                    <a:pt x="1111" y="940"/>
                  </a:cubicBezTo>
                  <a:cubicBezTo>
                    <a:pt x="712" y="940"/>
                    <a:pt x="393" y="610"/>
                    <a:pt x="404" y="211"/>
                  </a:cubicBezTo>
                  <a:cubicBezTo>
                    <a:pt x="404" y="137"/>
                    <a:pt x="416" y="69"/>
                    <a:pt x="439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1;p40">
              <a:extLst>
                <a:ext uri="{FF2B5EF4-FFF2-40B4-BE49-F238E27FC236}">
                  <a16:creationId xmlns:a16="http://schemas.microsoft.com/office/drawing/2014/main" id="{2481A82C-272C-0F39-D6D1-363B771F7BD3}"/>
                </a:ext>
              </a:extLst>
            </p:cNvPr>
            <p:cNvSpPr/>
            <p:nvPr/>
          </p:nvSpPr>
          <p:spPr>
            <a:xfrm>
              <a:off x="6708193" y="1255444"/>
              <a:ext cx="250505" cy="153153"/>
            </a:xfrm>
            <a:custGeom>
              <a:avLst/>
              <a:gdLst/>
              <a:ahLst/>
              <a:cxnLst/>
              <a:rect l="l" t="t" r="r" b="b"/>
              <a:pathLst>
                <a:path w="2228" h="1362" extrusionOk="0">
                  <a:moveTo>
                    <a:pt x="1111" y="0"/>
                  </a:moveTo>
                  <a:cubicBezTo>
                    <a:pt x="496" y="0"/>
                    <a:pt x="1" y="513"/>
                    <a:pt x="12" y="1128"/>
                  </a:cubicBezTo>
                  <a:cubicBezTo>
                    <a:pt x="12" y="1208"/>
                    <a:pt x="23" y="1288"/>
                    <a:pt x="40" y="1362"/>
                  </a:cubicBezTo>
                  <a:lnTo>
                    <a:pt x="445" y="1362"/>
                  </a:lnTo>
                  <a:cubicBezTo>
                    <a:pt x="422" y="1288"/>
                    <a:pt x="405" y="1208"/>
                    <a:pt x="405" y="1128"/>
                  </a:cubicBezTo>
                  <a:cubicBezTo>
                    <a:pt x="393" y="729"/>
                    <a:pt x="712" y="399"/>
                    <a:pt x="1111" y="399"/>
                  </a:cubicBezTo>
                  <a:cubicBezTo>
                    <a:pt x="1510" y="399"/>
                    <a:pt x="1829" y="729"/>
                    <a:pt x="1817" y="1128"/>
                  </a:cubicBezTo>
                  <a:cubicBezTo>
                    <a:pt x="1817" y="1208"/>
                    <a:pt x="1806" y="1288"/>
                    <a:pt x="1777" y="1362"/>
                  </a:cubicBezTo>
                  <a:lnTo>
                    <a:pt x="2187" y="1362"/>
                  </a:lnTo>
                  <a:cubicBezTo>
                    <a:pt x="2199" y="1288"/>
                    <a:pt x="2210" y="1208"/>
                    <a:pt x="2210" y="1128"/>
                  </a:cubicBezTo>
                  <a:cubicBezTo>
                    <a:pt x="2227" y="513"/>
                    <a:pt x="1732" y="0"/>
                    <a:pt x="1111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2;p40">
              <a:extLst>
                <a:ext uri="{FF2B5EF4-FFF2-40B4-BE49-F238E27FC236}">
                  <a16:creationId xmlns:a16="http://schemas.microsoft.com/office/drawing/2014/main" id="{F017A80C-D184-E285-A4D4-8F6DB95E116E}"/>
                </a:ext>
              </a:extLst>
            </p:cNvPr>
            <p:cNvSpPr/>
            <p:nvPr/>
          </p:nvSpPr>
          <p:spPr>
            <a:xfrm>
              <a:off x="6881116" y="1114550"/>
              <a:ext cx="250505" cy="150567"/>
            </a:xfrm>
            <a:custGeom>
              <a:avLst/>
              <a:gdLst/>
              <a:ahLst/>
              <a:cxnLst/>
              <a:rect l="l" t="t" r="r" b="b"/>
              <a:pathLst>
                <a:path w="2228" h="1339" extrusionOk="0">
                  <a:moveTo>
                    <a:pt x="34" y="1"/>
                  </a:moveTo>
                  <a:cubicBezTo>
                    <a:pt x="23" y="69"/>
                    <a:pt x="12" y="143"/>
                    <a:pt x="12" y="211"/>
                  </a:cubicBezTo>
                  <a:cubicBezTo>
                    <a:pt x="0" y="826"/>
                    <a:pt x="496" y="1339"/>
                    <a:pt x="1111" y="1339"/>
                  </a:cubicBezTo>
                  <a:cubicBezTo>
                    <a:pt x="1732" y="1339"/>
                    <a:pt x="2227" y="826"/>
                    <a:pt x="2210" y="211"/>
                  </a:cubicBezTo>
                  <a:cubicBezTo>
                    <a:pt x="2210" y="143"/>
                    <a:pt x="2204" y="69"/>
                    <a:pt x="2193" y="1"/>
                  </a:cubicBezTo>
                  <a:lnTo>
                    <a:pt x="1788" y="1"/>
                  </a:lnTo>
                  <a:cubicBezTo>
                    <a:pt x="1806" y="69"/>
                    <a:pt x="1817" y="137"/>
                    <a:pt x="1817" y="211"/>
                  </a:cubicBezTo>
                  <a:cubicBezTo>
                    <a:pt x="1828" y="610"/>
                    <a:pt x="1509" y="940"/>
                    <a:pt x="1111" y="940"/>
                  </a:cubicBezTo>
                  <a:cubicBezTo>
                    <a:pt x="712" y="940"/>
                    <a:pt x="393" y="610"/>
                    <a:pt x="405" y="211"/>
                  </a:cubicBezTo>
                  <a:cubicBezTo>
                    <a:pt x="405" y="137"/>
                    <a:pt x="416" y="69"/>
                    <a:pt x="433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3;p40">
              <a:extLst>
                <a:ext uri="{FF2B5EF4-FFF2-40B4-BE49-F238E27FC236}">
                  <a16:creationId xmlns:a16="http://schemas.microsoft.com/office/drawing/2014/main" id="{390D1F68-36A2-8FE2-1915-FB703A7F61D9}"/>
                </a:ext>
              </a:extLst>
            </p:cNvPr>
            <p:cNvSpPr/>
            <p:nvPr/>
          </p:nvSpPr>
          <p:spPr>
            <a:xfrm>
              <a:off x="7064271" y="1263090"/>
              <a:ext cx="100629" cy="145507"/>
            </a:xfrm>
            <a:custGeom>
              <a:avLst/>
              <a:gdLst/>
              <a:ahLst/>
              <a:cxnLst/>
              <a:rect l="l" t="t" r="r" b="b"/>
              <a:pathLst>
                <a:path w="895" h="1294" extrusionOk="0">
                  <a:moveTo>
                    <a:pt x="832" y="1"/>
                  </a:moveTo>
                  <a:cubicBezTo>
                    <a:pt x="347" y="120"/>
                    <a:pt x="6" y="559"/>
                    <a:pt x="0" y="1060"/>
                  </a:cubicBezTo>
                  <a:cubicBezTo>
                    <a:pt x="0" y="1140"/>
                    <a:pt x="11" y="1220"/>
                    <a:pt x="29" y="1294"/>
                  </a:cubicBezTo>
                  <a:lnTo>
                    <a:pt x="433" y="1294"/>
                  </a:lnTo>
                  <a:cubicBezTo>
                    <a:pt x="410" y="1220"/>
                    <a:pt x="393" y="1140"/>
                    <a:pt x="393" y="1060"/>
                  </a:cubicBezTo>
                  <a:cubicBezTo>
                    <a:pt x="393" y="787"/>
                    <a:pt x="558" y="536"/>
                    <a:pt x="809" y="422"/>
                  </a:cubicBezTo>
                  <a:cubicBezTo>
                    <a:pt x="826" y="388"/>
                    <a:pt x="849" y="360"/>
                    <a:pt x="860" y="331"/>
                  </a:cubicBezTo>
                  <a:cubicBezTo>
                    <a:pt x="883" y="280"/>
                    <a:pt x="894" y="223"/>
                    <a:pt x="888" y="166"/>
                  </a:cubicBezTo>
                  <a:cubicBezTo>
                    <a:pt x="894" y="109"/>
                    <a:pt x="877" y="52"/>
                    <a:pt x="843" y="7"/>
                  </a:cubicBezTo>
                  <a:lnTo>
                    <a:pt x="832" y="1"/>
                  </a:ln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34;p40">
              <a:extLst>
                <a:ext uri="{FF2B5EF4-FFF2-40B4-BE49-F238E27FC236}">
                  <a16:creationId xmlns:a16="http://schemas.microsoft.com/office/drawing/2014/main" id="{E8888241-30E8-9126-122A-D796E32790F9}"/>
                </a:ext>
              </a:extLst>
            </p:cNvPr>
            <p:cNvSpPr/>
            <p:nvPr/>
          </p:nvSpPr>
          <p:spPr>
            <a:xfrm>
              <a:off x="6525712" y="1114550"/>
              <a:ext cx="251067" cy="150567"/>
            </a:xfrm>
            <a:custGeom>
              <a:avLst/>
              <a:gdLst/>
              <a:ahLst/>
              <a:cxnLst/>
              <a:rect l="l" t="t" r="r" b="b"/>
              <a:pathLst>
                <a:path w="2233" h="1339" extrusionOk="0">
                  <a:moveTo>
                    <a:pt x="40" y="1"/>
                  </a:moveTo>
                  <a:cubicBezTo>
                    <a:pt x="23" y="69"/>
                    <a:pt x="17" y="143"/>
                    <a:pt x="17" y="211"/>
                  </a:cubicBezTo>
                  <a:cubicBezTo>
                    <a:pt x="0" y="826"/>
                    <a:pt x="496" y="1339"/>
                    <a:pt x="1117" y="1339"/>
                  </a:cubicBezTo>
                  <a:cubicBezTo>
                    <a:pt x="1732" y="1339"/>
                    <a:pt x="2233" y="826"/>
                    <a:pt x="2216" y="211"/>
                  </a:cubicBezTo>
                  <a:cubicBezTo>
                    <a:pt x="2216" y="143"/>
                    <a:pt x="2210" y="69"/>
                    <a:pt x="2193" y="1"/>
                  </a:cubicBezTo>
                  <a:lnTo>
                    <a:pt x="1789" y="1"/>
                  </a:lnTo>
                  <a:cubicBezTo>
                    <a:pt x="1811" y="69"/>
                    <a:pt x="1823" y="137"/>
                    <a:pt x="1823" y="211"/>
                  </a:cubicBezTo>
                  <a:cubicBezTo>
                    <a:pt x="1834" y="610"/>
                    <a:pt x="1515" y="940"/>
                    <a:pt x="1117" y="940"/>
                  </a:cubicBezTo>
                  <a:cubicBezTo>
                    <a:pt x="718" y="940"/>
                    <a:pt x="399" y="610"/>
                    <a:pt x="410" y="211"/>
                  </a:cubicBezTo>
                  <a:cubicBezTo>
                    <a:pt x="410" y="137"/>
                    <a:pt x="422" y="69"/>
                    <a:pt x="439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42"/>
          <p:cNvGrpSpPr/>
          <p:nvPr/>
        </p:nvGrpSpPr>
        <p:grpSpPr>
          <a:xfrm>
            <a:off x="2607325" y="351650"/>
            <a:ext cx="3838046" cy="1017677"/>
            <a:chOff x="2607325" y="351650"/>
            <a:chExt cx="3838046" cy="1017677"/>
          </a:xfrm>
        </p:grpSpPr>
        <p:sp>
          <p:nvSpPr>
            <p:cNvPr id="701" name="Google Shape;701;p42"/>
            <p:cNvSpPr/>
            <p:nvPr/>
          </p:nvSpPr>
          <p:spPr>
            <a:xfrm>
              <a:off x="2607325" y="383625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/>
            <p:cNvSpPr/>
            <p:nvPr/>
          </p:nvSpPr>
          <p:spPr>
            <a:xfrm>
              <a:off x="2679250" y="351650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" name="Google Shape;703;p42"/>
          <p:cNvSpPr txBox="1">
            <a:spLocks noGrp="1"/>
          </p:cNvSpPr>
          <p:nvPr>
            <p:ph type="title"/>
          </p:nvPr>
        </p:nvSpPr>
        <p:spPr>
          <a:xfrm flipH="1">
            <a:off x="1268050" y="1724600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04" name="Google Shape;704;p42"/>
          <p:cNvSpPr txBox="1">
            <a:spLocks noGrp="1"/>
          </p:cNvSpPr>
          <p:nvPr>
            <p:ph type="subTitle" idx="1"/>
          </p:nvPr>
        </p:nvSpPr>
        <p:spPr>
          <a:xfrm>
            <a:off x="2140629" y="1922902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 err="1"/>
              <a:t>Keadaan</a:t>
            </a:r>
            <a:r>
              <a:rPr lang="en-US" dirty="0"/>
              <a:t> </a:t>
            </a:r>
            <a:r>
              <a:rPr lang="en-US" dirty="0" err="1"/>
              <a:t>bisnis</a:t>
            </a:r>
            <a:r>
              <a:rPr lang="en-US" dirty="0"/>
              <a:t> (</a:t>
            </a:r>
            <a:r>
              <a:rPr lang="en-US" dirty="0" err="1"/>
              <a:t>bisnis</a:t>
            </a:r>
            <a:r>
              <a:rPr lang="en-US" dirty="0"/>
              <a:t> proses)</a:t>
            </a:r>
          </a:p>
        </p:txBody>
      </p:sp>
      <p:sp>
        <p:nvSpPr>
          <p:cNvPr id="706" name="Google Shape;706;p42"/>
          <p:cNvSpPr txBox="1">
            <a:spLocks noGrp="1"/>
          </p:cNvSpPr>
          <p:nvPr>
            <p:ph type="title" idx="3"/>
          </p:nvPr>
        </p:nvSpPr>
        <p:spPr>
          <a:xfrm>
            <a:off x="2998950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07" name="Google Shape;707;p42"/>
          <p:cNvSpPr txBox="1">
            <a:spLocks noGrp="1"/>
          </p:cNvSpPr>
          <p:nvPr>
            <p:ph type="title" idx="4"/>
          </p:nvPr>
        </p:nvSpPr>
        <p:spPr>
          <a:xfrm flipH="1">
            <a:off x="1268050" y="2905225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08" name="Google Shape;708;p42"/>
          <p:cNvSpPr txBox="1">
            <a:spLocks noGrp="1"/>
          </p:cNvSpPr>
          <p:nvPr>
            <p:ph type="subTitle" idx="5"/>
          </p:nvPr>
        </p:nvSpPr>
        <p:spPr>
          <a:xfrm>
            <a:off x="2179495" y="3103501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 err="1"/>
              <a:t>Keadaan</a:t>
            </a:r>
            <a:r>
              <a:rPr lang="en-US" dirty="0"/>
              <a:t> hardware software, dan </a:t>
            </a:r>
            <a:r>
              <a:rPr lang="en-US" dirty="0" err="1"/>
              <a:t>brainware</a:t>
            </a:r>
            <a:r>
              <a:rPr lang="en-US" dirty="0"/>
              <a:t> </a:t>
            </a:r>
            <a:r>
              <a:rPr lang="en-US" dirty="0" err="1"/>
              <a:t>yg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ada</a:t>
            </a:r>
            <a:endParaRPr lang="en-US" dirty="0"/>
          </a:p>
        </p:txBody>
      </p:sp>
      <p:sp>
        <p:nvSpPr>
          <p:cNvPr id="710" name="Google Shape;710;p42"/>
          <p:cNvSpPr txBox="1">
            <a:spLocks noGrp="1"/>
          </p:cNvSpPr>
          <p:nvPr>
            <p:ph type="title" idx="7"/>
          </p:nvPr>
        </p:nvSpPr>
        <p:spPr>
          <a:xfrm flipH="1">
            <a:off x="4769450" y="1724600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11" name="Google Shape;711;p42"/>
          <p:cNvSpPr txBox="1">
            <a:spLocks noGrp="1"/>
          </p:cNvSpPr>
          <p:nvPr>
            <p:ph type="subTitle" idx="8"/>
          </p:nvPr>
        </p:nvSpPr>
        <p:spPr>
          <a:xfrm>
            <a:off x="5660911" y="1888657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Pengembangan</a:t>
            </a:r>
            <a:r>
              <a:rPr lang="en-US" dirty="0"/>
              <a:t> hardware, software dan </a:t>
            </a:r>
            <a:r>
              <a:rPr lang="en-US" dirty="0" err="1"/>
              <a:t>brainware</a:t>
            </a:r>
            <a:r>
              <a:rPr lang="en-US" dirty="0"/>
              <a:t> </a:t>
            </a:r>
            <a:r>
              <a:rPr lang="en-US" dirty="0" err="1"/>
              <a:t>yg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dilakukan</a:t>
            </a:r>
            <a:endParaRPr lang="en-US" dirty="0"/>
          </a:p>
        </p:txBody>
      </p:sp>
      <p:sp>
        <p:nvSpPr>
          <p:cNvPr id="712" name="Google Shape;712;p42"/>
          <p:cNvSpPr txBox="1">
            <a:spLocks noGrp="1"/>
          </p:cNvSpPr>
          <p:nvPr>
            <p:ph type="title" idx="9"/>
          </p:nvPr>
        </p:nvSpPr>
        <p:spPr>
          <a:xfrm flipH="1">
            <a:off x="4769450" y="2905225"/>
            <a:ext cx="862200" cy="9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13" name="Google Shape;713;p42"/>
          <p:cNvSpPr txBox="1">
            <a:spLocks noGrp="1"/>
          </p:cNvSpPr>
          <p:nvPr>
            <p:ph type="subTitle" idx="13"/>
          </p:nvPr>
        </p:nvSpPr>
        <p:spPr>
          <a:xfrm>
            <a:off x="5664738" y="3103501"/>
            <a:ext cx="2244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dirty="0"/>
              <a:t>Koneksi jaringan internet yg digunakan</a:t>
            </a:r>
          </a:p>
        </p:txBody>
      </p:sp>
      <p:sp>
        <p:nvSpPr>
          <p:cNvPr id="716" name="Google Shape;716;p42"/>
          <p:cNvSpPr/>
          <p:nvPr/>
        </p:nvSpPr>
        <p:spPr>
          <a:xfrm rot="-1869146">
            <a:off x="1457207" y="1765787"/>
            <a:ext cx="3821" cy="7642"/>
          </a:xfrm>
          <a:custGeom>
            <a:avLst/>
            <a:gdLst/>
            <a:ahLst/>
            <a:cxnLst/>
            <a:rect l="l" t="t" r="r" b="b"/>
            <a:pathLst>
              <a:path w="29" h="58" extrusionOk="0">
                <a:moveTo>
                  <a:pt x="0" y="0"/>
                </a:moveTo>
                <a:lnTo>
                  <a:pt x="12" y="57"/>
                </a:lnTo>
                <a:lnTo>
                  <a:pt x="29" y="6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2"/>
          <p:cNvSpPr/>
          <p:nvPr/>
        </p:nvSpPr>
        <p:spPr>
          <a:xfrm>
            <a:off x="165875" y="405400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42"/>
          <p:cNvSpPr/>
          <p:nvPr/>
        </p:nvSpPr>
        <p:spPr>
          <a:xfrm>
            <a:off x="165875" y="1087983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42"/>
          <p:cNvSpPr/>
          <p:nvPr/>
        </p:nvSpPr>
        <p:spPr>
          <a:xfrm>
            <a:off x="165875" y="177054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2"/>
          <p:cNvSpPr/>
          <p:nvPr/>
        </p:nvSpPr>
        <p:spPr>
          <a:xfrm>
            <a:off x="165875" y="245312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2"/>
          <p:cNvSpPr/>
          <p:nvPr/>
        </p:nvSpPr>
        <p:spPr>
          <a:xfrm>
            <a:off x="165875" y="3135708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2"/>
          <p:cNvSpPr/>
          <p:nvPr/>
        </p:nvSpPr>
        <p:spPr>
          <a:xfrm>
            <a:off x="165875" y="3812192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2"/>
          <p:cNvSpPr/>
          <p:nvPr/>
        </p:nvSpPr>
        <p:spPr>
          <a:xfrm>
            <a:off x="165875" y="4494775"/>
            <a:ext cx="243300" cy="243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" name="Google Shape;724;p42"/>
          <p:cNvGrpSpPr/>
          <p:nvPr/>
        </p:nvGrpSpPr>
        <p:grpSpPr>
          <a:xfrm rot="-406465">
            <a:off x="3898154" y="206994"/>
            <a:ext cx="1287909" cy="344459"/>
            <a:chOff x="-1128125" y="1939975"/>
            <a:chExt cx="859776" cy="229952"/>
          </a:xfrm>
        </p:grpSpPr>
        <p:sp>
          <p:nvSpPr>
            <p:cNvPr id="725" name="Google Shape;725;p42"/>
            <p:cNvSpPr/>
            <p:nvPr/>
          </p:nvSpPr>
          <p:spPr>
            <a:xfrm>
              <a:off x="-1128125" y="1939975"/>
              <a:ext cx="859776" cy="229952"/>
            </a:xfrm>
            <a:custGeom>
              <a:avLst/>
              <a:gdLst/>
              <a:ahLst/>
              <a:cxnLst/>
              <a:rect l="l" t="t" r="r" b="b"/>
              <a:pathLst>
                <a:path w="17315" h="4631" extrusionOk="0">
                  <a:moveTo>
                    <a:pt x="1" y="0"/>
                  </a:moveTo>
                  <a:lnTo>
                    <a:pt x="143" y="1413"/>
                  </a:lnTo>
                  <a:lnTo>
                    <a:pt x="1" y="2455"/>
                  </a:lnTo>
                  <a:lnTo>
                    <a:pt x="143" y="3828"/>
                  </a:lnTo>
                  <a:lnTo>
                    <a:pt x="143" y="4631"/>
                  </a:lnTo>
                  <a:lnTo>
                    <a:pt x="17314" y="4557"/>
                  </a:lnTo>
                  <a:lnTo>
                    <a:pt x="17314" y="3571"/>
                  </a:lnTo>
                  <a:lnTo>
                    <a:pt x="17098" y="2165"/>
                  </a:lnTo>
                  <a:lnTo>
                    <a:pt x="17314" y="940"/>
                  </a:lnTo>
                  <a:lnTo>
                    <a:pt x="17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-600144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84" y="49"/>
                    <a:pt x="644" y="9"/>
                  </a:cubicBezTo>
                  <a:cubicBezTo>
                    <a:pt x="639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-600144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84" y="49"/>
                    <a:pt x="644" y="9"/>
                  </a:cubicBezTo>
                  <a:cubicBezTo>
                    <a:pt x="639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-646522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82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-612310" y="2005022"/>
              <a:ext cx="12811" cy="12463"/>
            </a:xfrm>
            <a:custGeom>
              <a:avLst/>
              <a:gdLst/>
              <a:ahLst/>
              <a:cxnLst/>
              <a:rect l="l" t="t" r="r" b="b"/>
              <a:pathLst>
                <a:path w="258" h="251" extrusionOk="0">
                  <a:moveTo>
                    <a:pt x="126" y="0"/>
                  </a:moveTo>
                  <a:cubicBezTo>
                    <a:pt x="58" y="0"/>
                    <a:pt x="1" y="57"/>
                    <a:pt x="1" y="126"/>
                  </a:cubicBezTo>
                  <a:cubicBezTo>
                    <a:pt x="1" y="194"/>
                    <a:pt x="58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-599846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-646522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-646522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9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-637435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1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1" y="334"/>
                    <a:pt x="450" y="331"/>
                    <a:pt x="456" y="325"/>
                  </a:cubicBezTo>
                  <a:cubicBezTo>
                    <a:pt x="496" y="285"/>
                    <a:pt x="410" y="149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-612310" y="2096089"/>
              <a:ext cx="12811" cy="12463"/>
            </a:xfrm>
            <a:custGeom>
              <a:avLst/>
              <a:gdLst/>
              <a:ahLst/>
              <a:cxnLst/>
              <a:rect l="l" t="t" r="r" b="b"/>
              <a:pathLst>
                <a:path w="258" h="251" extrusionOk="0">
                  <a:moveTo>
                    <a:pt x="126" y="0"/>
                  </a:moveTo>
                  <a:cubicBezTo>
                    <a:pt x="58" y="0"/>
                    <a:pt x="1" y="57"/>
                    <a:pt x="1" y="126"/>
                  </a:cubicBezTo>
                  <a:cubicBezTo>
                    <a:pt x="1" y="194"/>
                    <a:pt x="58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-60014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10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5" y="622"/>
                    <a:pt x="619" y="622"/>
                  </a:cubicBezTo>
                  <a:cubicBezTo>
                    <a:pt x="630" y="622"/>
                    <a:pt x="639" y="619"/>
                    <a:pt x="644" y="613"/>
                  </a:cubicBezTo>
                  <a:cubicBezTo>
                    <a:pt x="679" y="573"/>
                    <a:pt x="582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-551184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-551184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-551184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3" y="0"/>
                  </a:moveTo>
                  <a:cubicBezTo>
                    <a:pt x="53" y="0"/>
                    <a:pt x="45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4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-60014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5" y="622"/>
                    <a:pt x="619" y="622"/>
                  </a:cubicBezTo>
                  <a:cubicBezTo>
                    <a:pt x="630" y="622"/>
                    <a:pt x="639" y="619"/>
                    <a:pt x="644" y="613"/>
                  </a:cubicBezTo>
                  <a:cubicBezTo>
                    <a:pt x="679" y="573"/>
                    <a:pt x="582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-542445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9" y="35"/>
                    <a:pt x="58" y="63"/>
                    <a:pt x="92" y="97"/>
                  </a:cubicBezTo>
                  <a:cubicBezTo>
                    <a:pt x="233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-564492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-564492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-562208" y="2152894"/>
              <a:ext cx="12463" cy="12513"/>
            </a:xfrm>
            <a:custGeom>
              <a:avLst/>
              <a:gdLst/>
              <a:ahLst/>
              <a:cxnLst/>
              <a:rect l="l" t="t" r="r" b="b"/>
              <a:pathLst>
                <a:path w="251" h="252" extrusionOk="0">
                  <a:moveTo>
                    <a:pt x="125" y="1"/>
                  </a:moveTo>
                  <a:cubicBezTo>
                    <a:pt x="57" y="1"/>
                    <a:pt x="0" y="58"/>
                    <a:pt x="0" y="126"/>
                  </a:cubicBezTo>
                  <a:cubicBezTo>
                    <a:pt x="0" y="195"/>
                    <a:pt x="57" y="252"/>
                    <a:pt x="125" y="252"/>
                  </a:cubicBezTo>
                  <a:cubicBezTo>
                    <a:pt x="194" y="252"/>
                    <a:pt x="251" y="195"/>
                    <a:pt x="251" y="126"/>
                  </a:cubicBezTo>
                  <a:cubicBezTo>
                    <a:pt x="251" y="58"/>
                    <a:pt x="19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-646522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9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-741810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-741810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5" y="1"/>
                    <a:pt x="409" y="96"/>
                    <a:pt x="268" y="237"/>
                  </a:cubicBezTo>
                  <a:cubicBezTo>
                    <a:pt x="103" y="402"/>
                    <a:pt x="1" y="573"/>
                    <a:pt x="40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2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-754819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-707300" y="2096089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-732772" y="1939975"/>
              <a:ext cx="24976" cy="16585"/>
            </a:xfrm>
            <a:custGeom>
              <a:avLst/>
              <a:gdLst/>
              <a:ahLst/>
              <a:cxnLst/>
              <a:rect l="l" t="t" r="r" b="b"/>
              <a:pathLst>
                <a:path w="503" h="334" extrusionOk="0">
                  <a:moveTo>
                    <a:pt x="1" y="0"/>
                  </a:moveTo>
                  <a:cubicBezTo>
                    <a:pt x="29" y="35"/>
                    <a:pt x="58" y="63"/>
                    <a:pt x="86" y="97"/>
                  </a:cubicBezTo>
                  <a:cubicBezTo>
                    <a:pt x="227" y="238"/>
                    <a:pt x="373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7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-754819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8" y="1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-516972" y="2096089"/>
              <a:ext cx="12761" cy="12463"/>
            </a:xfrm>
            <a:custGeom>
              <a:avLst/>
              <a:gdLst/>
              <a:ahLst/>
              <a:cxnLst/>
              <a:rect l="l" t="t" r="r" b="b"/>
              <a:pathLst>
                <a:path w="257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-741810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5" y="1"/>
                    <a:pt x="409" y="96"/>
                    <a:pt x="268" y="237"/>
                  </a:cubicBezTo>
                  <a:cubicBezTo>
                    <a:pt x="103" y="408"/>
                    <a:pt x="1" y="573"/>
                    <a:pt x="40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2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-741810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2"/>
            <p:cNvSpPr/>
            <p:nvPr/>
          </p:nvSpPr>
          <p:spPr>
            <a:xfrm>
              <a:off x="-754819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8" y="1"/>
                    <a:pt x="1" y="138"/>
                    <a:pt x="80" y="217"/>
                  </a:cubicBezTo>
                  <a:cubicBezTo>
                    <a:pt x="106" y="243"/>
                    <a:pt x="138" y="255"/>
                    <a:pt x="169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2"/>
            <p:cNvSpPr/>
            <p:nvPr/>
          </p:nvSpPr>
          <p:spPr>
            <a:xfrm>
              <a:off x="-659780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2"/>
            <p:cNvSpPr/>
            <p:nvPr/>
          </p:nvSpPr>
          <p:spPr>
            <a:xfrm>
              <a:off x="-69513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3" y="1"/>
                  </a:moveTo>
                  <a:cubicBezTo>
                    <a:pt x="53" y="1"/>
                    <a:pt x="45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4" y="1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2"/>
            <p:cNvSpPr/>
            <p:nvPr/>
          </p:nvSpPr>
          <p:spPr>
            <a:xfrm>
              <a:off x="-659780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2"/>
            <p:cNvSpPr/>
            <p:nvPr/>
          </p:nvSpPr>
          <p:spPr>
            <a:xfrm>
              <a:off x="-659780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7" y="243"/>
                    <a:pt x="140" y="254"/>
                    <a:pt x="171" y="254"/>
                  </a:cubicBezTo>
                  <a:cubicBezTo>
                    <a:pt x="236" y="254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-69513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3" y="1"/>
                  </a:moveTo>
                  <a:cubicBezTo>
                    <a:pt x="53" y="1"/>
                    <a:pt x="45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4" y="1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-695134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5" y="613"/>
                    <a:pt x="53" y="616"/>
                    <a:pt x="63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-695134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2" y="0"/>
                  </a:moveTo>
                  <a:cubicBezTo>
                    <a:pt x="80" y="149"/>
                    <a:pt x="0" y="291"/>
                    <a:pt x="40" y="325"/>
                  </a:cubicBezTo>
                  <a:cubicBezTo>
                    <a:pt x="45" y="331"/>
                    <a:pt x="53" y="334"/>
                    <a:pt x="63" y="334"/>
                  </a:cubicBezTo>
                  <a:cubicBezTo>
                    <a:pt x="124" y="334"/>
                    <a:pt x="269" y="238"/>
                    <a:pt x="410" y="97"/>
                  </a:cubicBezTo>
                  <a:cubicBezTo>
                    <a:pt x="439" y="63"/>
                    <a:pt x="473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-695134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97" y="402"/>
                    <a:pt x="0" y="567"/>
                    <a:pt x="40" y="607"/>
                  </a:cubicBezTo>
                  <a:cubicBezTo>
                    <a:pt x="45" y="613"/>
                    <a:pt x="53" y="616"/>
                    <a:pt x="63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-707300" y="2005022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-360857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-360857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-360857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-360857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2"/>
            <p:cNvSpPr/>
            <p:nvPr/>
          </p:nvSpPr>
          <p:spPr>
            <a:xfrm>
              <a:off x="-371930" y="2152894"/>
              <a:ext cx="12513" cy="1251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cubicBezTo>
                    <a:pt x="1" y="195"/>
                    <a:pt x="58" y="252"/>
                    <a:pt x="126" y="252"/>
                  </a:cubicBezTo>
                  <a:cubicBezTo>
                    <a:pt x="200" y="252"/>
                    <a:pt x="251" y="195"/>
                    <a:pt x="251" y="126"/>
                  </a:cubicBezTo>
                  <a:cubicBezTo>
                    <a:pt x="251" y="58"/>
                    <a:pt x="200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2"/>
            <p:cNvSpPr/>
            <p:nvPr/>
          </p:nvSpPr>
          <p:spPr>
            <a:xfrm>
              <a:off x="-409519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5" y="1"/>
                  </a:moveTo>
                  <a:cubicBezTo>
                    <a:pt x="55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-374165" y="2053932"/>
              <a:ext cx="15045" cy="12662"/>
            </a:xfrm>
            <a:custGeom>
              <a:avLst/>
              <a:gdLst/>
              <a:ahLst/>
              <a:cxnLst/>
              <a:rect l="l" t="t" r="r" b="b"/>
              <a:pathLst>
                <a:path w="303" h="255" extrusionOk="0">
                  <a:moveTo>
                    <a:pt x="171" y="1"/>
                  </a:moveTo>
                  <a:cubicBezTo>
                    <a:pt x="57" y="1"/>
                    <a:pt x="0" y="137"/>
                    <a:pt x="86" y="217"/>
                  </a:cubicBezTo>
                  <a:cubicBezTo>
                    <a:pt x="111" y="243"/>
                    <a:pt x="143" y="254"/>
                    <a:pt x="174" y="254"/>
                  </a:cubicBezTo>
                  <a:cubicBezTo>
                    <a:pt x="239" y="254"/>
                    <a:pt x="302" y="203"/>
                    <a:pt x="302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-373867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65" y="0"/>
                  </a:moveTo>
                  <a:cubicBezTo>
                    <a:pt x="51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-351820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7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2" y="334"/>
                    <a:pt x="450" y="331"/>
                    <a:pt x="456" y="325"/>
                  </a:cubicBezTo>
                  <a:cubicBezTo>
                    <a:pt x="496" y="285"/>
                    <a:pt x="416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-409519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5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-314479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4" y="622"/>
                    <a:pt x="618" y="622"/>
                  </a:cubicBezTo>
                  <a:cubicBezTo>
                    <a:pt x="629" y="622"/>
                    <a:pt x="638" y="619"/>
                    <a:pt x="644" y="613"/>
                  </a:cubicBezTo>
                  <a:cubicBezTo>
                    <a:pt x="683" y="573"/>
                    <a:pt x="581" y="408"/>
                    <a:pt x="416" y="237"/>
                  </a:cubicBezTo>
                  <a:cubicBezTo>
                    <a:pt x="270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-328631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-314479" y="210979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18" y="0"/>
                  </a:moveTo>
                  <a:cubicBezTo>
                    <a:pt x="554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70" y="520"/>
                    <a:pt x="416" y="379"/>
                  </a:cubicBezTo>
                  <a:cubicBezTo>
                    <a:pt x="581" y="214"/>
                    <a:pt x="683" y="49"/>
                    <a:pt x="644" y="9"/>
                  </a:cubicBezTo>
                  <a:cubicBezTo>
                    <a:pt x="638" y="3"/>
                    <a:pt x="629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-278877" y="1954971"/>
              <a:ext cx="10527" cy="12761"/>
            </a:xfrm>
            <a:custGeom>
              <a:avLst/>
              <a:gdLst/>
              <a:ahLst/>
              <a:cxnLst/>
              <a:rect l="l" t="t" r="r" b="b"/>
              <a:pathLst>
                <a:path w="212" h="257" extrusionOk="0">
                  <a:moveTo>
                    <a:pt x="171" y="0"/>
                  </a:moveTo>
                  <a:cubicBezTo>
                    <a:pt x="1" y="0"/>
                    <a:pt x="1" y="257"/>
                    <a:pt x="171" y="257"/>
                  </a:cubicBezTo>
                  <a:cubicBezTo>
                    <a:pt x="183" y="257"/>
                    <a:pt x="200" y="251"/>
                    <a:pt x="211" y="245"/>
                  </a:cubicBezTo>
                  <a:lnTo>
                    <a:pt x="211" y="6"/>
                  </a:lnTo>
                  <a:cubicBezTo>
                    <a:pt x="200" y="6"/>
                    <a:pt x="18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-314479" y="201788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18" y="0"/>
                  </a:moveTo>
                  <a:cubicBezTo>
                    <a:pt x="554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70" y="520"/>
                    <a:pt x="416" y="379"/>
                  </a:cubicBezTo>
                  <a:cubicBezTo>
                    <a:pt x="581" y="214"/>
                    <a:pt x="683" y="49"/>
                    <a:pt x="644" y="9"/>
                  </a:cubicBezTo>
                  <a:cubicBezTo>
                    <a:pt x="638" y="3"/>
                    <a:pt x="629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-328631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1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-314231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5" y="238"/>
                    <a:pt x="411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-314479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4" y="622"/>
                    <a:pt x="618" y="622"/>
                  </a:cubicBezTo>
                  <a:cubicBezTo>
                    <a:pt x="629" y="622"/>
                    <a:pt x="638" y="619"/>
                    <a:pt x="644" y="613"/>
                  </a:cubicBezTo>
                  <a:cubicBezTo>
                    <a:pt x="683" y="573"/>
                    <a:pt x="581" y="408"/>
                    <a:pt x="416" y="237"/>
                  </a:cubicBezTo>
                  <a:cubicBezTo>
                    <a:pt x="270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-504558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1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2"/>
            <p:cNvSpPr/>
            <p:nvPr/>
          </p:nvSpPr>
          <p:spPr>
            <a:xfrm>
              <a:off x="-456195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6" y="1"/>
                    <a:pt x="414" y="96"/>
                    <a:pt x="268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30" y="622"/>
                    <a:pt x="275" y="526"/>
                    <a:pt x="416" y="385"/>
                  </a:cubicBezTo>
                  <a:cubicBezTo>
                    <a:pt x="582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2"/>
            <p:cNvSpPr/>
            <p:nvPr/>
          </p:nvSpPr>
          <p:spPr>
            <a:xfrm>
              <a:off x="-469204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1"/>
                  </a:moveTo>
                  <a:cubicBezTo>
                    <a:pt x="58" y="1"/>
                    <a:pt x="1" y="138"/>
                    <a:pt x="80" y="217"/>
                  </a:cubicBezTo>
                  <a:cubicBezTo>
                    <a:pt x="106" y="243"/>
                    <a:pt x="138" y="255"/>
                    <a:pt x="169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-469204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3"/>
                    <a:pt x="138" y="254"/>
                    <a:pt x="170" y="254"/>
                  </a:cubicBezTo>
                  <a:cubicBezTo>
                    <a:pt x="235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-409519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35" y="607"/>
                  </a:cubicBezTo>
                  <a:cubicBezTo>
                    <a:pt x="40" y="613"/>
                    <a:pt x="49" y="616"/>
                    <a:pt x="60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-504807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-516972" y="2005022"/>
              <a:ext cx="12761" cy="12463"/>
            </a:xfrm>
            <a:custGeom>
              <a:avLst/>
              <a:gdLst/>
              <a:ahLst/>
              <a:cxnLst/>
              <a:rect l="l" t="t" r="r" b="b"/>
              <a:pathLst>
                <a:path w="257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200" y="251"/>
                    <a:pt x="257" y="194"/>
                    <a:pt x="257" y="126"/>
                  </a:cubicBezTo>
                  <a:cubicBezTo>
                    <a:pt x="257" y="57"/>
                    <a:pt x="200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-504807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-504807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-504807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-469204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2" y="1"/>
                  </a:moveTo>
                  <a:cubicBezTo>
                    <a:pt x="58" y="1"/>
                    <a:pt x="1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-421684" y="2096089"/>
              <a:ext cx="12513" cy="12463"/>
            </a:xfrm>
            <a:custGeom>
              <a:avLst/>
              <a:gdLst/>
              <a:ahLst/>
              <a:cxnLst/>
              <a:rect l="l" t="t" r="r" b="b"/>
              <a:pathLst>
                <a:path w="252" h="251" extrusionOk="0">
                  <a:moveTo>
                    <a:pt x="126" y="0"/>
                  </a:moveTo>
                  <a:cubicBezTo>
                    <a:pt x="57" y="0"/>
                    <a:pt x="1" y="57"/>
                    <a:pt x="1" y="126"/>
                  </a:cubicBezTo>
                  <a:cubicBezTo>
                    <a:pt x="1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-409519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3" y="0"/>
                  </a:moveTo>
                  <a:cubicBezTo>
                    <a:pt x="80" y="149"/>
                    <a:pt x="0" y="291"/>
                    <a:pt x="40" y="325"/>
                  </a:cubicBezTo>
                  <a:cubicBezTo>
                    <a:pt x="46" y="331"/>
                    <a:pt x="55" y="334"/>
                    <a:pt x="65" y="334"/>
                  </a:cubicBezTo>
                  <a:cubicBezTo>
                    <a:pt x="128" y="334"/>
                    <a:pt x="269" y="238"/>
                    <a:pt x="410" y="97"/>
                  </a:cubicBezTo>
                  <a:cubicBezTo>
                    <a:pt x="445" y="63"/>
                    <a:pt x="473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-421684" y="2005022"/>
              <a:ext cx="12513" cy="12463"/>
            </a:xfrm>
            <a:custGeom>
              <a:avLst/>
              <a:gdLst/>
              <a:ahLst/>
              <a:cxnLst/>
              <a:rect l="l" t="t" r="r" b="b"/>
              <a:pathLst>
                <a:path w="252" h="251" extrusionOk="0">
                  <a:moveTo>
                    <a:pt x="126" y="0"/>
                  </a:moveTo>
                  <a:cubicBezTo>
                    <a:pt x="57" y="0"/>
                    <a:pt x="1" y="57"/>
                    <a:pt x="1" y="126"/>
                  </a:cubicBezTo>
                  <a:cubicBezTo>
                    <a:pt x="1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-409519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5" y="1"/>
                  </a:moveTo>
                  <a:cubicBezTo>
                    <a:pt x="55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6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-447157" y="1939975"/>
              <a:ext cx="24976" cy="16585"/>
            </a:xfrm>
            <a:custGeom>
              <a:avLst/>
              <a:gdLst/>
              <a:ahLst/>
              <a:cxnLst/>
              <a:rect l="l" t="t" r="r" b="b"/>
              <a:pathLst>
                <a:path w="503" h="334" extrusionOk="0">
                  <a:moveTo>
                    <a:pt x="1" y="0"/>
                  </a:moveTo>
                  <a:cubicBezTo>
                    <a:pt x="29" y="35"/>
                    <a:pt x="58" y="63"/>
                    <a:pt x="86" y="97"/>
                  </a:cubicBezTo>
                  <a:cubicBezTo>
                    <a:pt x="232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7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-456195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1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-456195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14" y="520"/>
                    <a:pt x="556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2" y="402"/>
                    <a:pt x="416" y="237"/>
                  </a:cubicBezTo>
                  <a:cubicBezTo>
                    <a:pt x="275" y="96"/>
                    <a:pt x="130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-456195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19" y="1"/>
                  </a:moveTo>
                  <a:cubicBezTo>
                    <a:pt x="556" y="1"/>
                    <a:pt x="414" y="96"/>
                    <a:pt x="268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30" y="622"/>
                    <a:pt x="275" y="526"/>
                    <a:pt x="416" y="385"/>
                  </a:cubicBezTo>
                  <a:cubicBezTo>
                    <a:pt x="582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-551184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-1090487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2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-1090487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8" y="242"/>
                    <a:pt x="140" y="254"/>
                    <a:pt x="171" y="254"/>
                  </a:cubicBezTo>
                  <a:cubicBezTo>
                    <a:pt x="236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-1075789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-1113377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0" y="0"/>
                  </a:moveTo>
                  <a:cubicBezTo>
                    <a:pt x="23" y="35"/>
                    <a:pt x="51" y="63"/>
                    <a:pt x="86" y="97"/>
                  </a:cubicBezTo>
                  <a:cubicBezTo>
                    <a:pt x="227" y="238"/>
                    <a:pt x="368" y="334"/>
                    <a:pt x="431" y="334"/>
                  </a:cubicBezTo>
                  <a:cubicBezTo>
                    <a:pt x="441" y="334"/>
                    <a:pt x="450" y="331"/>
                    <a:pt x="456" y="325"/>
                  </a:cubicBezTo>
                  <a:cubicBezTo>
                    <a:pt x="496" y="285"/>
                    <a:pt x="410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-1076087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10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1" y="622"/>
                    <a:pt x="614" y="622"/>
                  </a:cubicBezTo>
                  <a:cubicBezTo>
                    <a:pt x="624" y="622"/>
                    <a:pt x="633" y="619"/>
                    <a:pt x="639" y="613"/>
                  </a:cubicBezTo>
                  <a:cubicBezTo>
                    <a:pt x="679" y="573"/>
                    <a:pt x="576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-1122464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-1122464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9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-1122464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10" y="96"/>
                    <a:pt x="269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7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9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-1027425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19" y="1"/>
                  </a:moveTo>
                  <a:cubicBezTo>
                    <a:pt x="554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5" y="622"/>
                    <a:pt x="65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1" y="220"/>
                    <a:pt x="684" y="49"/>
                    <a:pt x="644" y="9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-1027425" y="201788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5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4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1" y="402"/>
                    <a:pt x="416" y="237"/>
                  </a:cubicBezTo>
                  <a:cubicBezTo>
                    <a:pt x="270" y="96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-1027425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19" y="1"/>
                  </a:moveTo>
                  <a:cubicBezTo>
                    <a:pt x="554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5" y="622"/>
                    <a:pt x="65" y="622"/>
                  </a:cubicBezTo>
                  <a:cubicBezTo>
                    <a:pt x="129" y="622"/>
                    <a:pt x="270" y="526"/>
                    <a:pt x="416" y="385"/>
                  </a:cubicBezTo>
                  <a:cubicBezTo>
                    <a:pt x="581" y="215"/>
                    <a:pt x="684" y="49"/>
                    <a:pt x="644" y="10"/>
                  </a:cubicBezTo>
                  <a:cubicBezTo>
                    <a:pt x="638" y="4"/>
                    <a:pt x="630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-1110547" y="2156717"/>
              <a:ext cx="21252" cy="13208"/>
            </a:xfrm>
            <a:custGeom>
              <a:avLst/>
              <a:gdLst/>
              <a:ahLst/>
              <a:cxnLst/>
              <a:rect l="l" t="t" r="r" b="b"/>
              <a:pathLst>
                <a:path w="428" h="266" extrusionOk="0">
                  <a:moveTo>
                    <a:pt x="374" y="1"/>
                  </a:moveTo>
                  <a:cubicBezTo>
                    <a:pt x="311" y="1"/>
                    <a:pt x="170" y="97"/>
                    <a:pt x="29" y="243"/>
                  </a:cubicBezTo>
                  <a:cubicBezTo>
                    <a:pt x="17" y="249"/>
                    <a:pt x="11" y="260"/>
                    <a:pt x="0" y="266"/>
                  </a:cubicBezTo>
                  <a:lnTo>
                    <a:pt x="279" y="266"/>
                  </a:lnTo>
                  <a:cubicBezTo>
                    <a:pt x="376" y="146"/>
                    <a:pt x="427" y="44"/>
                    <a:pt x="399" y="9"/>
                  </a:cubicBezTo>
                  <a:cubicBezTo>
                    <a:pt x="393" y="4"/>
                    <a:pt x="384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-1027425" y="2109793"/>
              <a:ext cx="33964" cy="30587"/>
            </a:xfrm>
            <a:custGeom>
              <a:avLst/>
              <a:gdLst/>
              <a:ahLst/>
              <a:cxnLst/>
              <a:rect l="l" t="t" r="r" b="b"/>
              <a:pathLst>
                <a:path w="684" h="616" extrusionOk="0">
                  <a:moveTo>
                    <a:pt x="65" y="0"/>
                  </a:moveTo>
                  <a:cubicBezTo>
                    <a:pt x="55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4" y="616"/>
                    <a:pt x="619" y="616"/>
                  </a:cubicBezTo>
                  <a:cubicBezTo>
                    <a:pt x="630" y="616"/>
                    <a:pt x="638" y="613"/>
                    <a:pt x="644" y="607"/>
                  </a:cubicBezTo>
                  <a:cubicBezTo>
                    <a:pt x="684" y="567"/>
                    <a:pt x="581" y="402"/>
                    <a:pt x="416" y="237"/>
                  </a:cubicBezTo>
                  <a:cubicBezTo>
                    <a:pt x="270" y="96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-1040434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-1040434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7" y="203"/>
                    <a:pt x="297" y="126"/>
                  </a:cubicBezTo>
                  <a:cubicBezTo>
                    <a:pt x="297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-1076087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103" y="220"/>
                    <a:pt x="269" y="385"/>
                  </a:cubicBezTo>
                  <a:cubicBezTo>
                    <a:pt x="410" y="526"/>
                    <a:pt x="551" y="622"/>
                    <a:pt x="614" y="622"/>
                  </a:cubicBezTo>
                  <a:cubicBezTo>
                    <a:pt x="624" y="622"/>
                    <a:pt x="633" y="619"/>
                    <a:pt x="639" y="613"/>
                  </a:cubicBezTo>
                  <a:cubicBezTo>
                    <a:pt x="679" y="573"/>
                    <a:pt x="576" y="408"/>
                    <a:pt x="411" y="237"/>
                  </a:cubicBezTo>
                  <a:cubicBezTo>
                    <a:pt x="270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-107608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1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79" y="49"/>
                    <a:pt x="639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-1040434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7" y="204"/>
                    <a:pt x="297" y="131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-790422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9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-1122464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7" y="3"/>
                    <a:pt x="41" y="9"/>
                  </a:cubicBezTo>
                  <a:cubicBezTo>
                    <a:pt x="1" y="49"/>
                    <a:pt x="103" y="214"/>
                    <a:pt x="269" y="379"/>
                  </a:cubicBezTo>
                  <a:cubicBezTo>
                    <a:pt x="410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9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-536785" y="2156816"/>
              <a:ext cx="18720" cy="10577"/>
            </a:xfrm>
            <a:custGeom>
              <a:avLst/>
              <a:gdLst/>
              <a:ahLst/>
              <a:cxnLst/>
              <a:rect l="l" t="t" r="r" b="b"/>
              <a:pathLst>
                <a:path w="377" h="213" extrusionOk="0">
                  <a:moveTo>
                    <a:pt x="325" y="0"/>
                  </a:moveTo>
                  <a:cubicBezTo>
                    <a:pt x="266" y="0"/>
                    <a:pt x="137" y="85"/>
                    <a:pt x="1" y="212"/>
                  </a:cubicBezTo>
                  <a:lnTo>
                    <a:pt x="268" y="212"/>
                  </a:lnTo>
                  <a:cubicBezTo>
                    <a:pt x="337" y="116"/>
                    <a:pt x="376" y="36"/>
                    <a:pt x="348" y="7"/>
                  </a:cubicBezTo>
                  <a:cubicBezTo>
                    <a:pt x="342" y="3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-504261" y="2156816"/>
              <a:ext cx="18422" cy="10577"/>
            </a:xfrm>
            <a:custGeom>
              <a:avLst/>
              <a:gdLst/>
              <a:ahLst/>
              <a:cxnLst/>
              <a:rect l="l" t="t" r="r" b="b"/>
              <a:pathLst>
                <a:path w="371" h="213" extrusionOk="0">
                  <a:moveTo>
                    <a:pt x="50" y="0"/>
                  </a:moveTo>
                  <a:cubicBezTo>
                    <a:pt x="41" y="0"/>
                    <a:pt x="34" y="3"/>
                    <a:pt x="29" y="7"/>
                  </a:cubicBezTo>
                  <a:cubicBezTo>
                    <a:pt x="1" y="36"/>
                    <a:pt x="35" y="116"/>
                    <a:pt x="109" y="212"/>
                  </a:cubicBezTo>
                  <a:lnTo>
                    <a:pt x="371" y="212"/>
                  </a:lnTo>
                  <a:cubicBezTo>
                    <a:pt x="239" y="85"/>
                    <a:pt x="107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-1076087" y="2156717"/>
              <a:ext cx="21550" cy="13208"/>
            </a:xfrm>
            <a:custGeom>
              <a:avLst/>
              <a:gdLst/>
              <a:ahLst/>
              <a:cxnLst/>
              <a:rect l="l" t="t" r="r" b="b"/>
              <a:pathLst>
                <a:path w="434" h="266" extrusionOk="0">
                  <a:moveTo>
                    <a:pt x="66" y="1"/>
                  </a:moveTo>
                  <a:cubicBezTo>
                    <a:pt x="55" y="1"/>
                    <a:pt x="47" y="4"/>
                    <a:pt x="41" y="9"/>
                  </a:cubicBezTo>
                  <a:cubicBezTo>
                    <a:pt x="1" y="49"/>
                    <a:pt x="58" y="146"/>
                    <a:pt x="160" y="266"/>
                  </a:cubicBezTo>
                  <a:lnTo>
                    <a:pt x="434" y="266"/>
                  </a:lnTo>
                  <a:lnTo>
                    <a:pt x="411" y="243"/>
                  </a:lnTo>
                  <a:cubicBezTo>
                    <a:pt x="270" y="97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-599300" y="2156816"/>
              <a:ext cx="18720" cy="11123"/>
            </a:xfrm>
            <a:custGeom>
              <a:avLst/>
              <a:gdLst/>
              <a:ahLst/>
              <a:cxnLst/>
              <a:rect l="l" t="t" r="r" b="b"/>
              <a:pathLst>
                <a:path w="377" h="224" extrusionOk="0">
                  <a:moveTo>
                    <a:pt x="47" y="0"/>
                  </a:moveTo>
                  <a:cubicBezTo>
                    <a:pt x="37" y="0"/>
                    <a:pt x="29" y="3"/>
                    <a:pt x="24" y="7"/>
                  </a:cubicBezTo>
                  <a:cubicBezTo>
                    <a:pt x="1" y="36"/>
                    <a:pt x="35" y="121"/>
                    <a:pt x="109" y="224"/>
                  </a:cubicBezTo>
                  <a:lnTo>
                    <a:pt x="377" y="224"/>
                  </a:lnTo>
                  <a:cubicBezTo>
                    <a:pt x="240" y="87"/>
                    <a:pt x="107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-441199" y="2156767"/>
              <a:ext cx="18174" cy="10328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318" y="1"/>
                  </a:moveTo>
                  <a:cubicBezTo>
                    <a:pt x="258" y="1"/>
                    <a:pt x="132" y="82"/>
                    <a:pt x="1" y="208"/>
                  </a:cubicBezTo>
                  <a:lnTo>
                    <a:pt x="263" y="208"/>
                  </a:lnTo>
                  <a:cubicBezTo>
                    <a:pt x="337" y="111"/>
                    <a:pt x="365" y="37"/>
                    <a:pt x="342" y="8"/>
                  </a:cubicBezTo>
                  <a:cubicBezTo>
                    <a:pt x="336" y="3"/>
                    <a:pt x="328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-408973" y="2156767"/>
              <a:ext cx="17876" cy="10030"/>
            </a:xfrm>
            <a:custGeom>
              <a:avLst/>
              <a:gdLst/>
              <a:ahLst/>
              <a:cxnLst/>
              <a:rect l="l" t="t" r="r" b="b"/>
              <a:pathLst>
                <a:path w="360" h="202" extrusionOk="0">
                  <a:moveTo>
                    <a:pt x="54" y="1"/>
                  </a:moveTo>
                  <a:cubicBezTo>
                    <a:pt x="43" y="1"/>
                    <a:pt x="35" y="3"/>
                    <a:pt x="29" y="8"/>
                  </a:cubicBezTo>
                  <a:cubicBezTo>
                    <a:pt x="1" y="37"/>
                    <a:pt x="35" y="111"/>
                    <a:pt x="98" y="202"/>
                  </a:cubicBezTo>
                  <a:lnTo>
                    <a:pt x="360" y="202"/>
                  </a:lnTo>
                  <a:cubicBezTo>
                    <a:pt x="234" y="81"/>
                    <a:pt x="112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-278877" y="2152894"/>
              <a:ext cx="10527" cy="12513"/>
            </a:xfrm>
            <a:custGeom>
              <a:avLst/>
              <a:gdLst/>
              <a:ahLst/>
              <a:cxnLst/>
              <a:rect l="l" t="t" r="r" b="b"/>
              <a:pathLst>
                <a:path w="212" h="252" extrusionOk="0">
                  <a:moveTo>
                    <a:pt x="171" y="1"/>
                  </a:moveTo>
                  <a:cubicBezTo>
                    <a:pt x="1" y="1"/>
                    <a:pt x="1" y="252"/>
                    <a:pt x="171" y="252"/>
                  </a:cubicBezTo>
                  <a:cubicBezTo>
                    <a:pt x="183" y="252"/>
                    <a:pt x="200" y="252"/>
                    <a:pt x="211" y="246"/>
                  </a:cubicBezTo>
                  <a:lnTo>
                    <a:pt x="211" y="7"/>
                  </a:lnTo>
                  <a:cubicBezTo>
                    <a:pt x="200" y="1"/>
                    <a:pt x="183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-313635" y="2156767"/>
              <a:ext cx="17578" cy="9782"/>
            </a:xfrm>
            <a:custGeom>
              <a:avLst/>
              <a:gdLst/>
              <a:ahLst/>
              <a:cxnLst/>
              <a:rect l="l" t="t" r="r" b="b"/>
              <a:pathLst>
                <a:path w="354" h="197" extrusionOk="0">
                  <a:moveTo>
                    <a:pt x="48" y="0"/>
                  </a:moveTo>
                  <a:cubicBezTo>
                    <a:pt x="38" y="0"/>
                    <a:pt x="29" y="3"/>
                    <a:pt x="23" y="8"/>
                  </a:cubicBezTo>
                  <a:cubicBezTo>
                    <a:pt x="0" y="37"/>
                    <a:pt x="29" y="105"/>
                    <a:pt x="97" y="196"/>
                  </a:cubicBezTo>
                  <a:lnTo>
                    <a:pt x="353" y="196"/>
                  </a:lnTo>
                  <a:cubicBezTo>
                    <a:pt x="223" y="76"/>
                    <a:pt x="106" y="0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-345315" y="2156767"/>
              <a:ext cx="17578" cy="9782"/>
            </a:xfrm>
            <a:custGeom>
              <a:avLst/>
              <a:gdLst/>
              <a:ahLst/>
              <a:cxnLst/>
              <a:rect l="l" t="t" r="r" b="b"/>
              <a:pathLst>
                <a:path w="354" h="197" extrusionOk="0">
                  <a:moveTo>
                    <a:pt x="303" y="1"/>
                  </a:moveTo>
                  <a:cubicBezTo>
                    <a:pt x="248" y="1"/>
                    <a:pt x="126" y="80"/>
                    <a:pt x="0" y="196"/>
                  </a:cubicBezTo>
                  <a:lnTo>
                    <a:pt x="257" y="196"/>
                  </a:lnTo>
                  <a:cubicBezTo>
                    <a:pt x="319" y="111"/>
                    <a:pt x="353" y="37"/>
                    <a:pt x="325" y="8"/>
                  </a:cubicBezTo>
                  <a:cubicBezTo>
                    <a:pt x="320" y="3"/>
                    <a:pt x="312" y="1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-632370" y="2156816"/>
              <a:ext cx="19018" cy="11123"/>
            </a:xfrm>
            <a:custGeom>
              <a:avLst/>
              <a:gdLst/>
              <a:ahLst/>
              <a:cxnLst/>
              <a:rect l="l" t="t" r="r" b="b"/>
              <a:pathLst>
                <a:path w="383" h="224" extrusionOk="0">
                  <a:moveTo>
                    <a:pt x="332" y="0"/>
                  </a:moveTo>
                  <a:cubicBezTo>
                    <a:pt x="275" y="0"/>
                    <a:pt x="138" y="87"/>
                    <a:pt x="1" y="224"/>
                  </a:cubicBezTo>
                  <a:lnTo>
                    <a:pt x="268" y="224"/>
                  </a:lnTo>
                  <a:cubicBezTo>
                    <a:pt x="342" y="121"/>
                    <a:pt x="382" y="36"/>
                    <a:pt x="354" y="7"/>
                  </a:cubicBezTo>
                  <a:cubicBezTo>
                    <a:pt x="349" y="3"/>
                    <a:pt x="342" y="0"/>
                    <a:pt x="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-694588" y="2156816"/>
              <a:ext cx="19266" cy="11421"/>
            </a:xfrm>
            <a:custGeom>
              <a:avLst/>
              <a:gdLst/>
              <a:ahLst/>
              <a:cxnLst/>
              <a:rect l="l" t="t" r="r" b="b"/>
              <a:pathLst>
                <a:path w="388" h="230" extrusionOk="0">
                  <a:moveTo>
                    <a:pt x="50" y="1"/>
                  </a:moveTo>
                  <a:cubicBezTo>
                    <a:pt x="41" y="1"/>
                    <a:pt x="34" y="3"/>
                    <a:pt x="29" y="7"/>
                  </a:cubicBezTo>
                  <a:cubicBezTo>
                    <a:pt x="1" y="36"/>
                    <a:pt x="41" y="121"/>
                    <a:pt x="120" y="229"/>
                  </a:cubicBezTo>
                  <a:lnTo>
                    <a:pt x="388" y="229"/>
                  </a:lnTo>
                  <a:cubicBezTo>
                    <a:pt x="245" y="92"/>
                    <a:pt x="107" y="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-980501" y="2156717"/>
              <a:ext cx="20706" cy="12662"/>
            </a:xfrm>
            <a:custGeom>
              <a:avLst/>
              <a:gdLst/>
              <a:ahLst/>
              <a:cxnLst/>
              <a:rect l="l" t="t" r="r" b="b"/>
              <a:pathLst>
                <a:path w="417" h="255" extrusionOk="0">
                  <a:moveTo>
                    <a:pt x="55" y="1"/>
                  </a:moveTo>
                  <a:cubicBezTo>
                    <a:pt x="44" y="1"/>
                    <a:pt x="35" y="4"/>
                    <a:pt x="29" y="9"/>
                  </a:cubicBezTo>
                  <a:cubicBezTo>
                    <a:pt x="1" y="44"/>
                    <a:pt x="52" y="140"/>
                    <a:pt x="143" y="254"/>
                  </a:cubicBezTo>
                  <a:lnTo>
                    <a:pt x="417" y="254"/>
                  </a:lnTo>
                  <a:lnTo>
                    <a:pt x="405" y="243"/>
                  </a:lnTo>
                  <a:cubicBezTo>
                    <a:pt x="264" y="97"/>
                    <a:pt x="119" y="1"/>
                    <a:pt x="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-919376" y="2156717"/>
              <a:ext cx="20408" cy="12364"/>
            </a:xfrm>
            <a:custGeom>
              <a:avLst/>
              <a:gdLst/>
              <a:ahLst/>
              <a:cxnLst/>
              <a:rect l="l" t="t" r="r" b="b"/>
              <a:pathLst>
                <a:path w="411" h="249" extrusionOk="0">
                  <a:moveTo>
                    <a:pt x="357" y="1"/>
                  </a:moveTo>
                  <a:cubicBezTo>
                    <a:pt x="294" y="1"/>
                    <a:pt x="153" y="97"/>
                    <a:pt x="11" y="243"/>
                  </a:cubicBezTo>
                  <a:cubicBezTo>
                    <a:pt x="6" y="243"/>
                    <a:pt x="6" y="249"/>
                    <a:pt x="0" y="249"/>
                  </a:cubicBezTo>
                  <a:lnTo>
                    <a:pt x="273" y="249"/>
                  </a:lnTo>
                  <a:cubicBezTo>
                    <a:pt x="365" y="135"/>
                    <a:pt x="410" y="38"/>
                    <a:pt x="382" y="9"/>
                  </a:cubicBezTo>
                  <a:cubicBezTo>
                    <a:pt x="376" y="4"/>
                    <a:pt x="367" y="1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-1014961" y="2156717"/>
              <a:ext cx="20954" cy="12910"/>
            </a:xfrm>
            <a:custGeom>
              <a:avLst/>
              <a:gdLst/>
              <a:ahLst/>
              <a:cxnLst/>
              <a:rect l="l" t="t" r="r" b="b"/>
              <a:pathLst>
                <a:path w="422" h="260" extrusionOk="0">
                  <a:moveTo>
                    <a:pt x="368" y="1"/>
                  </a:moveTo>
                  <a:cubicBezTo>
                    <a:pt x="304" y="1"/>
                    <a:pt x="158" y="97"/>
                    <a:pt x="17" y="243"/>
                  </a:cubicBezTo>
                  <a:lnTo>
                    <a:pt x="0" y="260"/>
                  </a:lnTo>
                  <a:lnTo>
                    <a:pt x="279" y="260"/>
                  </a:lnTo>
                  <a:cubicBezTo>
                    <a:pt x="370" y="140"/>
                    <a:pt x="422" y="38"/>
                    <a:pt x="393" y="9"/>
                  </a:cubicBezTo>
                  <a:cubicBezTo>
                    <a:pt x="387" y="4"/>
                    <a:pt x="379" y="1"/>
                    <a:pt x="3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-885163" y="2156717"/>
              <a:ext cx="20110" cy="12364"/>
            </a:xfrm>
            <a:custGeom>
              <a:avLst/>
              <a:gdLst/>
              <a:ahLst/>
              <a:cxnLst/>
              <a:rect l="l" t="t" r="r" b="b"/>
              <a:pathLst>
                <a:path w="405" h="249" extrusionOk="0">
                  <a:moveTo>
                    <a:pt x="54" y="1"/>
                  </a:moveTo>
                  <a:cubicBezTo>
                    <a:pt x="43" y="1"/>
                    <a:pt x="34" y="4"/>
                    <a:pt x="29" y="9"/>
                  </a:cubicBezTo>
                  <a:cubicBezTo>
                    <a:pt x="0" y="38"/>
                    <a:pt x="46" y="135"/>
                    <a:pt x="137" y="249"/>
                  </a:cubicBezTo>
                  <a:lnTo>
                    <a:pt x="405" y="249"/>
                  </a:lnTo>
                  <a:lnTo>
                    <a:pt x="405" y="243"/>
                  </a:lnTo>
                  <a:cubicBezTo>
                    <a:pt x="259" y="97"/>
                    <a:pt x="117" y="1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-823542" y="2156717"/>
              <a:ext cx="19862" cy="12066"/>
            </a:xfrm>
            <a:custGeom>
              <a:avLst/>
              <a:gdLst/>
              <a:ahLst/>
              <a:cxnLst/>
              <a:rect l="l" t="t" r="r" b="b"/>
              <a:pathLst>
                <a:path w="400" h="243" extrusionOk="0">
                  <a:moveTo>
                    <a:pt x="346" y="1"/>
                  </a:moveTo>
                  <a:cubicBezTo>
                    <a:pt x="283" y="1"/>
                    <a:pt x="142" y="97"/>
                    <a:pt x="1" y="243"/>
                  </a:cubicBezTo>
                  <a:lnTo>
                    <a:pt x="274" y="243"/>
                  </a:lnTo>
                  <a:cubicBezTo>
                    <a:pt x="354" y="129"/>
                    <a:pt x="399" y="38"/>
                    <a:pt x="371" y="9"/>
                  </a:cubicBezTo>
                  <a:cubicBezTo>
                    <a:pt x="365" y="4"/>
                    <a:pt x="357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-727956" y="2156816"/>
              <a:ext cx="19266" cy="11421"/>
            </a:xfrm>
            <a:custGeom>
              <a:avLst/>
              <a:gdLst/>
              <a:ahLst/>
              <a:cxnLst/>
              <a:rect l="l" t="t" r="r" b="b"/>
              <a:pathLst>
                <a:path w="388" h="230" extrusionOk="0">
                  <a:moveTo>
                    <a:pt x="342" y="1"/>
                  </a:moveTo>
                  <a:cubicBezTo>
                    <a:pt x="281" y="1"/>
                    <a:pt x="139" y="92"/>
                    <a:pt x="1" y="229"/>
                  </a:cubicBezTo>
                  <a:lnTo>
                    <a:pt x="268" y="229"/>
                  </a:lnTo>
                  <a:cubicBezTo>
                    <a:pt x="348" y="127"/>
                    <a:pt x="388" y="36"/>
                    <a:pt x="365" y="7"/>
                  </a:cubicBezTo>
                  <a:cubicBezTo>
                    <a:pt x="360" y="3"/>
                    <a:pt x="352" y="1"/>
                    <a:pt x="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-789876" y="2156816"/>
              <a:ext cx="19862" cy="11719"/>
            </a:xfrm>
            <a:custGeom>
              <a:avLst/>
              <a:gdLst/>
              <a:ahLst/>
              <a:cxnLst/>
              <a:rect l="l" t="t" r="r" b="b"/>
              <a:pathLst>
                <a:path w="400" h="236" extrusionOk="0">
                  <a:moveTo>
                    <a:pt x="52" y="1"/>
                  </a:moveTo>
                  <a:cubicBezTo>
                    <a:pt x="42" y="1"/>
                    <a:pt x="34" y="3"/>
                    <a:pt x="29" y="7"/>
                  </a:cubicBezTo>
                  <a:cubicBezTo>
                    <a:pt x="0" y="36"/>
                    <a:pt x="40" y="127"/>
                    <a:pt x="126" y="235"/>
                  </a:cubicBezTo>
                  <a:lnTo>
                    <a:pt x="399" y="235"/>
                  </a:lnTo>
                  <a:cubicBezTo>
                    <a:pt x="256" y="92"/>
                    <a:pt x="113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-1076087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1" y="0"/>
                    <a:pt x="410" y="96"/>
                    <a:pt x="269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7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76" y="214"/>
                    <a:pt x="679" y="49"/>
                    <a:pt x="639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-836800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8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15"/>
                    <a:pt x="678" y="49"/>
                    <a:pt x="638" y="10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-850107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6" y="243"/>
                    <a:pt x="137" y="254"/>
                    <a:pt x="168" y="254"/>
                  </a:cubicBezTo>
                  <a:cubicBezTo>
                    <a:pt x="234" y="254"/>
                    <a:pt x="296" y="203"/>
                    <a:pt x="296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-836800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-850107" y="2152894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8"/>
                    <a:pt x="80" y="217"/>
                  </a:cubicBezTo>
                  <a:cubicBezTo>
                    <a:pt x="106" y="243"/>
                    <a:pt x="137" y="255"/>
                    <a:pt x="168" y="255"/>
                  </a:cubicBezTo>
                  <a:cubicBezTo>
                    <a:pt x="234" y="255"/>
                    <a:pt x="296" y="203"/>
                    <a:pt x="296" y="126"/>
                  </a:cubicBezTo>
                  <a:cubicBezTo>
                    <a:pt x="296" y="58"/>
                    <a:pt x="24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-836800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5" y="0"/>
                  </a:moveTo>
                  <a:cubicBezTo>
                    <a:pt x="54" y="0"/>
                    <a:pt x="46" y="3"/>
                    <a:pt x="40" y="9"/>
                  </a:cubicBezTo>
                  <a:cubicBezTo>
                    <a:pt x="0" y="49"/>
                    <a:pt x="103" y="214"/>
                    <a:pt x="268" y="379"/>
                  </a:cubicBezTo>
                  <a:cubicBezTo>
                    <a:pt x="409" y="520"/>
                    <a:pt x="550" y="616"/>
                    <a:pt x="613" y="616"/>
                  </a:cubicBezTo>
                  <a:cubicBezTo>
                    <a:pt x="624" y="616"/>
                    <a:pt x="632" y="613"/>
                    <a:pt x="638" y="607"/>
                  </a:cubicBezTo>
                  <a:cubicBezTo>
                    <a:pt x="678" y="567"/>
                    <a:pt x="575" y="402"/>
                    <a:pt x="410" y="237"/>
                  </a:cubicBezTo>
                  <a:cubicBezTo>
                    <a:pt x="269" y="96"/>
                    <a:pt x="128" y="0"/>
                    <a:pt x="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-885759" y="210979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10" y="96"/>
                    <a:pt x="274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6" y="613"/>
                    <a:pt x="55" y="616"/>
                    <a:pt x="66" y="616"/>
                  </a:cubicBezTo>
                  <a:cubicBezTo>
                    <a:pt x="130" y="616"/>
                    <a:pt x="275" y="520"/>
                    <a:pt x="417" y="379"/>
                  </a:cubicBezTo>
                  <a:cubicBezTo>
                    <a:pt x="582" y="214"/>
                    <a:pt x="684" y="49"/>
                    <a:pt x="644" y="9"/>
                  </a:cubicBezTo>
                  <a:cubicBezTo>
                    <a:pt x="638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-885759" y="2017883"/>
              <a:ext cx="34014" cy="30587"/>
            </a:xfrm>
            <a:custGeom>
              <a:avLst/>
              <a:gdLst/>
              <a:ahLst/>
              <a:cxnLst/>
              <a:rect l="l" t="t" r="r" b="b"/>
              <a:pathLst>
                <a:path w="685" h="616" extrusionOk="0">
                  <a:moveTo>
                    <a:pt x="619" y="0"/>
                  </a:moveTo>
                  <a:cubicBezTo>
                    <a:pt x="555" y="0"/>
                    <a:pt x="409" y="96"/>
                    <a:pt x="268" y="237"/>
                  </a:cubicBezTo>
                  <a:cubicBezTo>
                    <a:pt x="103" y="402"/>
                    <a:pt x="1" y="567"/>
                    <a:pt x="41" y="607"/>
                  </a:cubicBezTo>
                  <a:cubicBezTo>
                    <a:pt x="46" y="613"/>
                    <a:pt x="55" y="616"/>
                    <a:pt x="66" y="616"/>
                  </a:cubicBezTo>
                  <a:cubicBezTo>
                    <a:pt x="129" y="616"/>
                    <a:pt x="270" y="520"/>
                    <a:pt x="411" y="379"/>
                  </a:cubicBezTo>
                  <a:cubicBezTo>
                    <a:pt x="582" y="214"/>
                    <a:pt x="684" y="49"/>
                    <a:pt x="644" y="9"/>
                  </a:cubicBezTo>
                  <a:cubicBezTo>
                    <a:pt x="638" y="3"/>
                    <a:pt x="630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-885759" y="206480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6" y="1"/>
                  </a:moveTo>
                  <a:cubicBezTo>
                    <a:pt x="55" y="1"/>
                    <a:pt x="46" y="4"/>
                    <a:pt x="41" y="9"/>
                  </a:cubicBezTo>
                  <a:cubicBezTo>
                    <a:pt x="1" y="49"/>
                    <a:pt x="103" y="220"/>
                    <a:pt x="268" y="385"/>
                  </a:cubicBezTo>
                  <a:cubicBezTo>
                    <a:pt x="414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2" y="408"/>
                    <a:pt x="417" y="237"/>
                  </a:cubicBezTo>
                  <a:cubicBezTo>
                    <a:pt x="271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-850107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-790422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-790422" y="197289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5" y="1"/>
                  </a:moveTo>
                  <a:cubicBezTo>
                    <a:pt x="54" y="1"/>
                    <a:pt x="46" y="4"/>
                    <a:pt x="40" y="10"/>
                  </a:cubicBezTo>
                  <a:cubicBezTo>
                    <a:pt x="0" y="49"/>
                    <a:pt x="103" y="220"/>
                    <a:pt x="268" y="385"/>
                  </a:cubicBezTo>
                  <a:cubicBezTo>
                    <a:pt x="409" y="526"/>
                    <a:pt x="550" y="622"/>
                    <a:pt x="613" y="622"/>
                  </a:cubicBezTo>
                  <a:cubicBezTo>
                    <a:pt x="624" y="622"/>
                    <a:pt x="632" y="619"/>
                    <a:pt x="638" y="613"/>
                  </a:cubicBezTo>
                  <a:cubicBezTo>
                    <a:pt x="678" y="573"/>
                    <a:pt x="575" y="408"/>
                    <a:pt x="410" y="237"/>
                  </a:cubicBezTo>
                  <a:cubicBezTo>
                    <a:pt x="269" y="96"/>
                    <a:pt x="128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-885759" y="1972896"/>
              <a:ext cx="34014" cy="30885"/>
            </a:xfrm>
            <a:custGeom>
              <a:avLst/>
              <a:gdLst/>
              <a:ahLst/>
              <a:cxnLst/>
              <a:rect l="l" t="t" r="r" b="b"/>
              <a:pathLst>
                <a:path w="685" h="622" extrusionOk="0">
                  <a:moveTo>
                    <a:pt x="66" y="1"/>
                  </a:moveTo>
                  <a:cubicBezTo>
                    <a:pt x="55" y="1"/>
                    <a:pt x="46" y="4"/>
                    <a:pt x="41" y="10"/>
                  </a:cubicBezTo>
                  <a:cubicBezTo>
                    <a:pt x="1" y="49"/>
                    <a:pt x="103" y="220"/>
                    <a:pt x="268" y="385"/>
                  </a:cubicBezTo>
                  <a:cubicBezTo>
                    <a:pt x="414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2" y="408"/>
                    <a:pt x="417" y="237"/>
                  </a:cubicBezTo>
                  <a:cubicBezTo>
                    <a:pt x="271" y="96"/>
                    <a:pt x="129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-790174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217" y="0"/>
                  </a:moveTo>
                  <a:cubicBezTo>
                    <a:pt x="80" y="149"/>
                    <a:pt x="1" y="291"/>
                    <a:pt x="35" y="325"/>
                  </a:cubicBezTo>
                  <a:cubicBezTo>
                    <a:pt x="41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8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-790422" y="210979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4" y="616"/>
                    <a:pt x="65" y="616"/>
                  </a:cubicBezTo>
                  <a:cubicBezTo>
                    <a:pt x="128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-1018388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3" y="35"/>
                    <a:pt x="58" y="63"/>
                    <a:pt x="86" y="97"/>
                  </a:cubicBezTo>
                  <a:cubicBezTo>
                    <a:pt x="227" y="238"/>
                    <a:pt x="372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-828060" y="1939975"/>
              <a:ext cx="24927" cy="16585"/>
            </a:xfrm>
            <a:custGeom>
              <a:avLst/>
              <a:gdLst/>
              <a:ahLst/>
              <a:cxnLst/>
              <a:rect l="l" t="t" r="r" b="b"/>
              <a:pathLst>
                <a:path w="502" h="334" extrusionOk="0">
                  <a:moveTo>
                    <a:pt x="1" y="0"/>
                  </a:moveTo>
                  <a:cubicBezTo>
                    <a:pt x="29" y="35"/>
                    <a:pt x="58" y="63"/>
                    <a:pt x="92" y="97"/>
                  </a:cubicBezTo>
                  <a:cubicBezTo>
                    <a:pt x="233" y="238"/>
                    <a:pt x="374" y="334"/>
                    <a:pt x="437" y="334"/>
                  </a:cubicBezTo>
                  <a:cubicBezTo>
                    <a:pt x="448" y="334"/>
                    <a:pt x="456" y="331"/>
                    <a:pt x="462" y="325"/>
                  </a:cubicBezTo>
                  <a:cubicBezTo>
                    <a:pt x="502" y="285"/>
                    <a:pt x="416" y="149"/>
                    <a:pt x="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-804871" y="2096089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8" y="242"/>
                    <a:pt x="140" y="254"/>
                    <a:pt x="171" y="254"/>
                  </a:cubicBezTo>
                  <a:cubicBezTo>
                    <a:pt x="236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-804871" y="2005022"/>
              <a:ext cx="14748" cy="12612"/>
            </a:xfrm>
            <a:custGeom>
              <a:avLst/>
              <a:gdLst/>
              <a:ahLst/>
              <a:cxnLst/>
              <a:rect l="l" t="t" r="r" b="b"/>
              <a:pathLst>
                <a:path w="297" h="254" extrusionOk="0">
                  <a:moveTo>
                    <a:pt x="171" y="0"/>
                  </a:moveTo>
                  <a:cubicBezTo>
                    <a:pt x="58" y="0"/>
                    <a:pt x="1" y="137"/>
                    <a:pt x="80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-836800" y="2064806"/>
              <a:ext cx="33666" cy="30885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613" y="1"/>
                  </a:moveTo>
                  <a:cubicBezTo>
                    <a:pt x="550" y="1"/>
                    <a:pt x="409" y="96"/>
                    <a:pt x="268" y="237"/>
                  </a:cubicBezTo>
                  <a:cubicBezTo>
                    <a:pt x="103" y="402"/>
                    <a:pt x="0" y="573"/>
                    <a:pt x="40" y="613"/>
                  </a:cubicBezTo>
                  <a:cubicBezTo>
                    <a:pt x="46" y="619"/>
                    <a:pt x="54" y="622"/>
                    <a:pt x="65" y="622"/>
                  </a:cubicBezTo>
                  <a:cubicBezTo>
                    <a:pt x="128" y="622"/>
                    <a:pt x="269" y="526"/>
                    <a:pt x="410" y="385"/>
                  </a:cubicBezTo>
                  <a:cubicBezTo>
                    <a:pt x="575" y="220"/>
                    <a:pt x="678" y="49"/>
                    <a:pt x="638" y="9"/>
                  </a:cubicBezTo>
                  <a:cubicBezTo>
                    <a:pt x="632" y="4"/>
                    <a:pt x="624" y="1"/>
                    <a:pt x="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-943160" y="2152894"/>
              <a:ext cx="12513" cy="1251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cubicBezTo>
                    <a:pt x="1" y="195"/>
                    <a:pt x="58" y="252"/>
                    <a:pt x="126" y="252"/>
                  </a:cubicBezTo>
                  <a:cubicBezTo>
                    <a:pt x="194" y="252"/>
                    <a:pt x="251" y="195"/>
                    <a:pt x="251" y="126"/>
                  </a:cubicBezTo>
                  <a:cubicBezTo>
                    <a:pt x="251" y="58"/>
                    <a:pt x="19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-885461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17" y="0"/>
                  </a:moveTo>
                  <a:cubicBezTo>
                    <a:pt x="80" y="149"/>
                    <a:pt x="0" y="291"/>
                    <a:pt x="35" y="325"/>
                  </a:cubicBezTo>
                  <a:cubicBezTo>
                    <a:pt x="40" y="331"/>
                    <a:pt x="49" y="334"/>
                    <a:pt x="60" y="334"/>
                  </a:cubicBezTo>
                  <a:cubicBezTo>
                    <a:pt x="123" y="334"/>
                    <a:pt x="264" y="238"/>
                    <a:pt x="405" y="97"/>
                  </a:cubicBezTo>
                  <a:cubicBezTo>
                    <a:pt x="439" y="63"/>
                    <a:pt x="467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-98104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14" y="0"/>
                  </a:moveTo>
                  <a:cubicBezTo>
                    <a:pt x="552" y="0"/>
                    <a:pt x="414" y="96"/>
                    <a:pt x="268" y="237"/>
                  </a:cubicBezTo>
                  <a:cubicBezTo>
                    <a:pt x="103" y="402"/>
                    <a:pt x="0" y="567"/>
                    <a:pt x="40" y="607"/>
                  </a:cubicBezTo>
                  <a:cubicBezTo>
                    <a:pt x="46" y="613"/>
                    <a:pt x="55" y="616"/>
                    <a:pt x="65" y="616"/>
                  </a:cubicBezTo>
                  <a:cubicBezTo>
                    <a:pt x="128" y="616"/>
                    <a:pt x="269" y="520"/>
                    <a:pt x="411" y="379"/>
                  </a:cubicBezTo>
                  <a:cubicBezTo>
                    <a:pt x="576" y="214"/>
                    <a:pt x="678" y="49"/>
                    <a:pt x="638" y="9"/>
                  </a:cubicBezTo>
                  <a:cubicBezTo>
                    <a:pt x="633" y="3"/>
                    <a:pt x="624" y="0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-945395" y="1954971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0"/>
                  </a:moveTo>
                  <a:cubicBezTo>
                    <a:pt x="57" y="0"/>
                    <a:pt x="0" y="137"/>
                    <a:pt x="80" y="217"/>
                  </a:cubicBezTo>
                  <a:cubicBezTo>
                    <a:pt x="106" y="243"/>
                    <a:pt x="138" y="254"/>
                    <a:pt x="169" y="254"/>
                  </a:cubicBezTo>
                  <a:cubicBezTo>
                    <a:pt x="234" y="254"/>
                    <a:pt x="296" y="204"/>
                    <a:pt x="296" y="131"/>
                  </a:cubicBezTo>
                  <a:cubicBezTo>
                    <a:pt x="296" y="57"/>
                    <a:pt x="239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-981047" y="206480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6" y="1"/>
                  </a:moveTo>
                  <a:cubicBezTo>
                    <a:pt x="55" y="1"/>
                    <a:pt x="46" y="4"/>
                    <a:pt x="40" y="9"/>
                  </a:cubicBezTo>
                  <a:cubicBezTo>
                    <a:pt x="0" y="49"/>
                    <a:pt x="103" y="220"/>
                    <a:pt x="274" y="385"/>
                  </a:cubicBezTo>
                  <a:cubicBezTo>
                    <a:pt x="415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1" y="408"/>
                    <a:pt x="416" y="237"/>
                  </a:cubicBezTo>
                  <a:cubicBezTo>
                    <a:pt x="275" y="96"/>
                    <a:pt x="130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-992915" y="2005022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-981047" y="1972896"/>
              <a:ext cx="33964" cy="30885"/>
            </a:xfrm>
            <a:custGeom>
              <a:avLst/>
              <a:gdLst/>
              <a:ahLst/>
              <a:cxnLst/>
              <a:rect l="l" t="t" r="r" b="b"/>
              <a:pathLst>
                <a:path w="684" h="622" extrusionOk="0">
                  <a:moveTo>
                    <a:pt x="66" y="1"/>
                  </a:moveTo>
                  <a:cubicBezTo>
                    <a:pt x="55" y="1"/>
                    <a:pt x="46" y="4"/>
                    <a:pt x="40" y="10"/>
                  </a:cubicBezTo>
                  <a:cubicBezTo>
                    <a:pt x="0" y="49"/>
                    <a:pt x="103" y="220"/>
                    <a:pt x="274" y="385"/>
                  </a:cubicBezTo>
                  <a:cubicBezTo>
                    <a:pt x="415" y="526"/>
                    <a:pt x="556" y="622"/>
                    <a:pt x="619" y="622"/>
                  </a:cubicBezTo>
                  <a:cubicBezTo>
                    <a:pt x="630" y="622"/>
                    <a:pt x="638" y="619"/>
                    <a:pt x="644" y="613"/>
                  </a:cubicBezTo>
                  <a:cubicBezTo>
                    <a:pt x="684" y="573"/>
                    <a:pt x="581" y="408"/>
                    <a:pt x="416" y="237"/>
                  </a:cubicBezTo>
                  <a:cubicBezTo>
                    <a:pt x="275" y="96"/>
                    <a:pt x="130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-992915" y="2096089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126" y="0"/>
                  </a:moveTo>
                  <a:cubicBezTo>
                    <a:pt x="57" y="0"/>
                    <a:pt x="0" y="57"/>
                    <a:pt x="0" y="126"/>
                  </a:cubicBezTo>
                  <a:cubicBezTo>
                    <a:pt x="0" y="194"/>
                    <a:pt x="57" y="251"/>
                    <a:pt x="126" y="251"/>
                  </a:cubicBezTo>
                  <a:cubicBezTo>
                    <a:pt x="194" y="251"/>
                    <a:pt x="251" y="194"/>
                    <a:pt x="251" y="126"/>
                  </a:cubicBezTo>
                  <a:cubicBezTo>
                    <a:pt x="251" y="57"/>
                    <a:pt x="19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-980749" y="1939975"/>
              <a:ext cx="24629" cy="16585"/>
            </a:xfrm>
            <a:custGeom>
              <a:avLst/>
              <a:gdLst/>
              <a:ahLst/>
              <a:cxnLst/>
              <a:rect l="l" t="t" r="r" b="b"/>
              <a:pathLst>
                <a:path w="496" h="334" extrusionOk="0">
                  <a:moveTo>
                    <a:pt x="222" y="0"/>
                  </a:moveTo>
                  <a:cubicBezTo>
                    <a:pt x="80" y="149"/>
                    <a:pt x="0" y="291"/>
                    <a:pt x="34" y="325"/>
                  </a:cubicBezTo>
                  <a:cubicBezTo>
                    <a:pt x="40" y="331"/>
                    <a:pt x="49" y="334"/>
                    <a:pt x="60" y="334"/>
                  </a:cubicBezTo>
                  <a:cubicBezTo>
                    <a:pt x="124" y="334"/>
                    <a:pt x="269" y="238"/>
                    <a:pt x="410" y="97"/>
                  </a:cubicBezTo>
                  <a:cubicBezTo>
                    <a:pt x="439" y="63"/>
                    <a:pt x="467" y="35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-980749" y="2017883"/>
              <a:ext cx="33666" cy="30587"/>
            </a:xfrm>
            <a:custGeom>
              <a:avLst/>
              <a:gdLst/>
              <a:ahLst/>
              <a:cxnLst/>
              <a:rect l="l" t="t" r="r" b="b"/>
              <a:pathLst>
                <a:path w="678" h="616" extrusionOk="0">
                  <a:moveTo>
                    <a:pt x="613" y="0"/>
                  </a:moveTo>
                  <a:cubicBezTo>
                    <a:pt x="550" y="0"/>
                    <a:pt x="409" y="96"/>
                    <a:pt x="268" y="237"/>
                  </a:cubicBezTo>
                  <a:cubicBezTo>
                    <a:pt x="97" y="402"/>
                    <a:pt x="0" y="567"/>
                    <a:pt x="34" y="607"/>
                  </a:cubicBezTo>
                  <a:cubicBezTo>
                    <a:pt x="40" y="613"/>
                    <a:pt x="49" y="616"/>
                    <a:pt x="60" y="616"/>
                  </a:cubicBezTo>
                  <a:cubicBezTo>
                    <a:pt x="124" y="616"/>
                    <a:pt x="269" y="520"/>
                    <a:pt x="410" y="379"/>
                  </a:cubicBezTo>
                  <a:cubicBezTo>
                    <a:pt x="575" y="214"/>
                    <a:pt x="678" y="49"/>
                    <a:pt x="638" y="9"/>
                  </a:cubicBezTo>
                  <a:cubicBezTo>
                    <a:pt x="632" y="3"/>
                    <a:pt x="624" y="0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-932137" y="206480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09" y="96"/>
                    <a:pt x="268" y="237"/>
                  </a:cubicBezTo>
                  <a:cubicBezTo>
                    <a:pt x="103" y="402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20"/>
                    <a:pt x="678" y="49"/>
                    <a:pt x="639" y="9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2"/>
            <p:cNvSpPr/>
            <p:nvPr/>
          </p:nvSpPr>
          <p:spPr>
            <a:xfrm>
              <a:off x="-923100" y="1939975"/>
              <a:ext cx="24679" cy="16585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1" y="0"/>
                  </a:moveTo>
                  <a:cubicBezTo>
                    <a:pt x="29" y="35"/>
                    <a:pt x="52" y="63"/>
                    <a:pt x="86" y="97"/>
                  </a:cubicBezTo>
                  <a:cubicBezTo>
                    <a:pt x="227" y="238"/>
                    <a:pt x="369" y="334"/>
                    <a:pt x="432" y="334"/>
                  </a:cubicBezTo>
                  <a:cubicBezTo>
                    <a:pt x="442" y="334"/>
                    <a:pt x="451" y="331"/>
                    <a:pt x="457" y="325"/>
                  </a:cubicBezTo>
                  <a:cubicBezTo>
                    <a:pt x="496" y="285"/>
                    <a:pt x="411" y="149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-899911" y="2096089"/>
              <a:ext cx="14797" cy="12612"/>
            </a:xfrm>
            <a:custGeom>
              <a:avLst/>
              <a:gdLst/>
              <a:ahLst/>
              <a:cxnLst/>
              <a:rect l="l" t="t" r="r" b="b"/>
              <a:pathLst>
                <a:path w="298" h="254" extrusionOk="0">
                  <a:moveTo>
                    <a:pt x="172" y="0"/>
                  </a:moveTo>
                  <a:cubicBezTo>
                    <a:pt x="58" y="0"/>
                    <a:pt x="1" y="137"/>
                    <a:pt x="81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-899911" y="2005022"/>
              <a:ext cx="14797" cy="12612"/>
            </a:xfrm>
            <a:custGeom>
              <a:avLst/>
              <a:gdLst/>
              <a:ahLst/>
              <a:cxnLst/>
              <a:rect l="l" t="t" r="r" b="b"/>
              <a:pathLst>
                <a:path w="298" h="254" extrusionOk="0">
                  <a:moveTo>
                    <a:pt x="172" y="0"/>
                  </a:moveTo>
                  <a:cubicBezTo>
                    <a:pt x="58" y="0"/>
                    <a:pt x="1" y="137"/>
                    <a:pt x="81" y="217"/>
                  </a:cubicBezTo>
                  <a:cubicBezTo>
                    <a:pt x="106" y="242"/>
                    <a:pt x="138" y="254"/>
                    <a:pt x="169" y="254"/>
                  </a:cubicBezTo>
                  <a:cubicBezTo>
                    <a:pt x="234" y="254"/>
                    <a:pt x="297" y="203"/>
                    <a:pt x="297" y="126"/>
                  </a:cubicBezTo>
                  <a:cubicBezTo>
                    <a:pt x="297" y="57"/>
                    <a:pt x="240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-932137" y="201788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09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8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-932137" y="1972896"/>
              <a:ext cx="33716" cy="30885"/>
            </a:xfrm>
            <a:custGeom>
              <a:avLst/>
              <a:gdLst/>
              <a:ahLst/>
              <a:cxnLst/>
              <a:rect l="l" t="t" r="r" b="b"/>
              <a:pathLst>
                <a:path w="679" h="622" extrusionOk="0">
                  <a:moveTo>
                    <a:pt x="614" y="1"/>
                  </a:moveTo>
                  <a:cubicBezTo>
                    <a:pt x="551" y="1"/>
                    <a:pt x="409" y="96"/>
                    <a:pt x="268" y="237"/>
                  </a:cubicBezTo>
                  <a:cubicBezTo>
                    <a:pt x="103" y="408"/>
                    <a:pt x="1" y="573"/>
                    <a:pt x="41" y="613"/>
                  </a:cubicBezTo>
                  <a:cubicBezTo>
                    <a:pt x="46" y="619"/>
                    <a:pt x="55" y="622"/>
                    <a:pt x="66" y="622"/>
                  </a:cubicBezTo>
                  <a:cubicBezTo>
                    <a:pt x="129" y="622"/>
                    <a:pt x="270" y="526"/>
                    <a:pt x="411" y="385"/>
                  </a:cubicBezTo>
                  <a:cubicBezTo>
                    <a:pt x="576" y="215"/>
                    <a:pt x="678" y="49"/>
                    <a:pt x="639" y="10"/>
                  </a:cubicBezTo>
                  <a:cubicBezTo>
                    <a:pt x="633" y="4"/>
                    <a:pt x="624" y="1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-932137" y="2109793"/>
              <a:ext cx="33716" cy="30587"/>
            </a:xfrm>
            <a:custGeom>
              <a:avLst/>
              <a:gdLst/>
              <a:ahLst/>
              <a:cxnLst/>
              <a:rect l="l" t="t" r="r" b="b"/>
              <a:pathLst>
                <a:path w="679" h="616" extrusionOk="0">
                  <a:moveTo>
                    <a:pt x="66" y="0"/>
                  </a:moveTo>
                  <a:cubicBezTo>
                    <a:pt x="55" y="0"/>
                    <a:pt x="46" y="3"/>
                    <a:pt x="41" y="9"/>
                  </a:cubicBezTo>
                  <a:cubicBezTo>
                    <a:pt x="1" y="49"/>
                    <a:pt x="103" y="214"/>
                    <a:pt x="268" y="379"/>
                  </a:cubicBezTo>
                  <a:cubicBezTo>
                    <a:pt x="409" y="520"/>
                    <a:pt x="551" y="616"/>
                    <a:pt x="614" y="616"/>
                  </a:cubicBezTo>
                  <a:cubicBezTo>
                    <a:pt x="624" y="616"/>
                    <a:pt x="633" y="613"/>
                    <a:pt x="639" y="607"/>
                  </a:cubicBezTo>
                  <a:cubicBezTo>
                    <a:pt x="678" y="567"/>
                    <a:pt x="576" y="402"/>
                    <a:pt x="411" y="237"/>
                  </a:cubicBezTo>
                  <a:cubicBezTo>
                    <a:pt x="270" y="96"/>
                    <a:pt x="129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-945395" y="2053932"/>
              <a:ext cx="14748" cy="12662"/>
            </a:xfrm>
            <a:custGeom>
              <a:avLst/>
              <a:gdLst/>
              <a:ahLst/>
              <a:cxnLst/>
              <a:rect l="l" t="t" r="r" b="b"/>
              <a:pathLst>
                <a:path w="297" h="255" extrusionOk="0">
                  <a:moveTo>
                    <a:pt x="171" y="1"/>
                  </a:moveTo>
                  <a:cubicBezTo>
                    <a:pt x="57" y="1"/>
                    <a:pt x="0" y="137"/>
                    <a:pt x="80" y="217"/>
                  </a:cubicBezTo>
                  <a:cubicBezTo>
                    <a:pt x="107" y="243"/>
                    <a:pt x="140" y="254"/>
                    <a:pt x="171" y="254"/>
                  </a:cubicBezTo>
                  <a:cubicBezTo>
                    <a:pt x="236" y="254"/>
                    <a:pt x="296" y="203"/>
                    <a:pt x="296" y="126"/>
                  </a:cubicBezTo>
                  <a:cubicBezTo>
                    <a:pt x="296" y="58"/>
                    <a:pt x="239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" name="Google Shape;878;p42"/>
          <p:cNvSpPr/>
          <p:nvPr/>
        </p:nvSpPr>
        <p:spPr>
          <a:xfrm rot="-342006">
            <a:off x="304331" y="4390819"/>
            <a:ext cx="2168963" cy="401836"/>
          </a:xfrm>
          <a:custGeom>
            <a:avLst/>
            <a:gdLst/>
            <a:ahLst/>
            <a:cxnLst/>
            <a:rect l="l" t="t" r="r" b="b"/>
            <a:pathLst>
              <a:path w="13196" h="1396" extrusionOk="0">
                <a:moveTo>
                  <a:pt x="11353" y="0"/>
                </a:moveTo>
                <a:cubicBezTo>
                  <a:pt x="11339" y="0"/>
                  <a:pt x="11325" y="0"/>
                  <a:pt x="11311" y="1"/>
                </a:cubicBezTo>
                <a:cubicBezTo>
                  <a:pt x="10678" y="12"/>
                  <a:pt x="10046" y="12"/>
                  <a:pt x="9414" y="12"/>
                </a:cubicBezTo>
                <a:cubicBezTo>
                  <a:pt x="7620" y="12"/>
                  <a:pt x="5832" y="35"/>
                  <a:pt x="4044" y="46"/>
                </a:cubicBezTo>
                <a:cubicBezTo>
                  <a:pt x="2825" y="52"/>
                  <a:pt x="1612" y="52"/>
                  <a:pt x="393" y="58"/>
                </a:cubicBezTo>
                <a:lnTo>
                  <a:pt x="268" y="58"/>
                </a:lnTo>
                <a:cubicBezTo>
                  <a:pt x="108" y="69"/>
                  <a:pt x="85" y="103"/>
                  <a:pt x="165" y="206"/>
                </a:cubicBezTo>
                <a:cubicBezTo>
                  <a:pt x="222" y="280"/>
                  <a:pt x="347" y="337"/>
                  <a:pt x="342" y="422"/>
                </a:cubicBezTo>
                <a:cubicBezTo>
                  <a:pt x="336" y="530"/>
                  <a:pt x="171" y="536"/>
                  <a:pt x="85" y="593"/>
                </a:cubicBezTo>
                <a:cubicBezTo>
                  <a:pt x="11" y="639"/>
                  <a:pt x="11" y="678"/>
                  <a:pt x="80" y="724"/>
                </a:cubicBezTo>
                <a:lnTo>
                  <a:pt x="234" y="826"/>
                </a:lnTo>
                <a:cubicBezTo>
                  <a:pt x="404" y="940"/>
                  <a:pt x="404" y="940"/>
                  <a:pt x="262" y="1083"/>
                </a:cubicBezTo>
                <a:cubicBezTo>
                  <a:pt x="205" y="1140"/>
                  <a:pt x="148" y="1191"/>
                  <a:pt x="97" y="1242"/>
                </a:cubicBezTo>
                <a:cubicBezTo>
                  <a:pt x="63" y="1276"/>
                  <a:pt x="0" y="1305"/>
                  <a:pt x="40" y="1362"/>
                </a:cubicBezTo>
                <a:lnTo>
                  <a:pt x="592" y="1362"/>
                </a:lnTo>
                <a:cubicBezTo>
                  <a:pt x="2215" y="1362"/>
                  <a:pt x="3833" y="1362"/>
                  <a:pt x="5456" y="1390"/>
                </a:cubicBezTo>
                <a:cubicBezTo>
                  <a:pt x="5756" y="1394"/>
                  <a:pt x="6057" y="1395"/>
                  <a:pt x="6358" y="1395"/>
                </a:cubicBezTo>
                <a:cubicBezTo>
                  <a:pt x="6960" y="1395"/>
                  <a:pt x="7563" y="1390"/>
                  <a:pt x="8167" y="1390"/>
                </a:cubicBezTo>
                <a:cubicBezTo>
                  <a:pt x="9340" y="1390"/>
                  <a:pt x="10513" y="1385"/>
                  <a:pt x="11687" y="1385"/>
                </a:cubicBezTo>
                <a:cubicBezTo>
                  <a:pt x="11766" y="1385"/>
                  <a:pt x="11852" y="1368"/>
                  <a:pt x="11926" y="1328"/>
                </a:cubicBezTo>
                <a:cubicBezTo>
                  <a:pt x="12336" y="1100"/>
                  <a:pt x="12763" y="895"/>
                  <a:pt x="13196" y="678"/>
                </a:cubicBezTo>
                <a:cubicBezTo>
                  <a:pt x="13139" y="593"/>
                  <a:pt x="13053" y="576"/>
                  <a:pt x="12979" y="547"/>
                </a:cubicBezTo>
                <a:cubicBezTo>
                  <a:pt x="12621" y="399"/>
                  <a:pt x="12250" y="263"/>
                  <a:pt x="11892" y="109"/>
                </a:cubicBezTo>
                <a:cubicBezTo>
                  <a:pt x="11722" y="35"/>
                  <a:pt x="11538" y="0"/>
                  <a:pt x="11353" y="0"/>
                </a:cubicBezTo>
                <a:close/>
              </a:path>
            </a:pathLst>
          </a:custGeom>
          <a:solidFill>
            <a:srgbClr val="E4A4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Remember the moments</a:t>
            </a:r>
            <a:endParaRPr sz="160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grpSp>
        <p:nvGrpSpPr>
          <p:cNvPr id="879" name="Google Shape;879;p42"/>
          <p:cNvGrpSpPr/>
          <p:nvPr/>
        </p:nvGrpSpPr>
        <p:grpSpPr>
          <a:xfrm>
            <a:off x="7100000" y="338851"/>
            <a:ext cx="1430082" cy="1211194"/>
            <a:chOff x="7100000" y="338851"/>
            <a:chExt cx="1430082" cy="1211194"/>
          </a:xfrm>
        </p:grpSpPr>
        <p:sp>
          <p:nvSpPr>
            <p:cNvPr id="880" name="Google Shape;880;p42"/>
            <p:cNvSpPr/>
            <p:nvPr/>
          </p:nvSpPr>
          <p:spPr>
            <a:xfrm rot="-2046389">
              <a:off x="7635411" y="428828"/>
              <a:ext cx="494531" cy="828136"/>
            </a:xfrm>
            <a:custGeom>
              <a:avLst/>
              <a:gdLst/>
              <a:ahLst/>
              <a:cxnLst/>
              <a:rect l="l" t="t" r="r" b="b"/>
              <a:pathLst>
                <a:path w="1134" h="1899" extrusionOk="0">
                  <a:moveTo>
                    <a:pt x="200" y="0"/>
                  </a:moveTo>
                  <a:lnTo>
                    <a:pt x="200" y="0"/>
                  </a:lnTo>
                  <a:cubicBezTo>
                    <a:pt x="101" y="577"/>
                    <a:pt x="478" y="587"/>
                    <a:pt x="506" y="587"/>
                  </a:cubicBezTo>
                  <a:cubicBezTo>
                    <a:pt x="507" y="587"/>
                    <a:pt x="507" y="587"/>
                    <a:pt x="507" y="587"/>
                  </a:cubicBezTo>
                  <a:cubicBezTo>
                    <a:pt x="547" y="661"/>
                    <a:pt x="581" y="735"/>
                    <a:pt x="604" y="815"/>
                  </a:cubicBezTo>
                  <a:cubicBezTo>
                    <a:pt x="545" y="766"/>
                    <a:pt x="467" y="749"/>
                    <a:pt x="388" y="749"/>
                  </a:cubicBezTo>
                  <a:cubicBezTo>
                    <a:pt x="231" y="749"/>
                    <a:pt x="74" y="815"/>
                    <a:pt x="74" y="815"/>
                  </a:cubicBezTo>
                  <a:cubicBezTo>
                    <a:pt x="229" y="1062"/>
                    <a:pt x="380" y="1128"/>
                    <a:pt x="494" y="1128"/>
                  </a:cubicBezTo>
                  <a:cubicBezTo>
                    <a:pt x="556" y="1128"/>
                    <a:pt x="608" y="1108"/>
                    <a:pt x="644" y="1088"/>
                  </a:cubicBezTo>
                  <a:lnTo>
                    <a:pt x="644" y="1162"/>
                  </a:lnTo>
                  <a:cubicBezTo>
                    <a:pt x="632" y="1271"/>
                    <a:pt x="604" y="1379"/>
                    <a:pt x="558" y="1481"/>
                  </a:cubicBezTo>
                  <a:cubicBezTo>
                    <a:pt x="536" y="1504"/>
                    <a:pt x="513" y="1527"/>
                    <a:pt x="501" y="1555"/>
                  </a:cubicBezTo>
                  <a:cubicBezTo>
                    <a:pt x="479" y="1271"/>
                    <a:pt x="0" y="1259"/>
                    <a:pt x="0" y="1259"/>
                  </a:cubicBezTo>
                  <a:lnTo>
                    <a:pt x="0" y="1259"/>
                  </a:lnTo>
                  <a:cubicBezTo>
                    <a:pt x="57" y="1675"/>
                    <a:pt x="262" y="1738"/>
                    <a:pt x="382" y="1738"/>
                  </a:cubicBezTo>
                  <a:cubicBezTo>
                    <a:pt x="353" y="1766"/>
                    <a:pt x="325" y="1800"/>
                    <a:pt x="296" y="1829"/>
                  </a:cubicBezTo>
                  <a:cubicBezTo>
                    <a:pt x="273" y="1852"/>
                    <a:pt x="300" y="1899"/>
                    <a:pt x="332" y="1899"/>
                  </a:cubicBezTo>
                  <a:cubicBezTo>
                    <a:pt x="339" y="1899"/>
                    <a:pt x="346" y="1896"/>
                    <a:pt x="353" y="1891"/>
                  </a:cubicBezTo>
                  <a:cubicBezTo>
                    <a:pt x="410" y="1851"/>
                    <a:pt x="462" y="1806"/>
                    <a:pt x="501" y="1749"/>
                  </a:cubicBezTo>
                  <a:cubicBezTo>
                    <a:pt x="533" y="1766"/>
                    <a:pt x="589" y="1789"/>
                    <a:pt x="657" y="1789"/>
                  </a:cubicBezTo>
                  <a:cubicBezTo>
                    <a:pt x="773" y="1789"/>
                    <a:pt x="928" y="1723"/>
                    <a:pt x="1071" y="1447"/>
                  </a:cubicBezTo>
                  <a:cubicBezTo>
                    <a:pt x="994" y="1423"/>
                    <a:pt x="913" y="1411"/>
                    <a:pt x="830" y="1411"/>
                  </a:cubicBezTo>
                  <a:cubicBezTo>
                    <a:pt x="778" y="1411"/>
                    <a:pt x="725" y="1416"/>
                    <a:pt x="672" y="1424"/>
                  </a:cubicBezTo>
                  <a:cubicBezTo>
                    <a:pt x="707" y="1339"/>
                    <a:pt x="724" y="1248"/>
                    <a:pt x="729" y="1157"/>
                  </a:cubicBezTo>
                  <a:cubicBezTo>
                    <a:pt x="729" y="1117"/>
                    <a:pt x="729" y="1088"/>
                    <a:pt x="729" y="1054"/>
                  </a:cubicBezTo>
                  <a:cubicBezTo>
                    <a:pt x="739" y="1055"/>
                    <a:pt x="751" y="1056"/>
                    <a:pt x="765" y="1056"/>
                  </a:cubicBezTo>
                  <a:cubicBezTo>
                    <a:pt x="877" y="1056"/>
                    <a:pt x="1098" y="995"/>
                    <a:pt x="1134" y="553"/>
                  </a:cubicBezTo>
                  <a:lnTo>
                    <a:pt x="1134" y="553"/>
                  </a:lnTo>
                  <a:cubicBezTo>
                    <a:pt x="1134" y="553"/>
                    <a:pt x="781" y="587"/>
                    <a:pt x="678" y="781"/>
                  </a:cubicBezTo>
                  <a:cubicBezTo>
                    <a:pt x="650" y="684"/>
                    <a:pt x="610" y="598"/>
                    <a:pt x="553" y="513"/>
                  </a:cubicBezTo>
                  <a:cubicBezTo>
                    <a:pt x="729" y="188"/>
                    <a:pt x="200" y="1"/>
                    <a:pt x="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2"/>
            <p:cNvSpPr/>
            <p:nvPr/>
          </p:nvSpPr>
          <p:spPr>
            <a:xfrm rot="-2046389">
              <a:off x="7657946" y="406284"/>
              <a:ext cx="494531" cy="828136"/>
            </a:xfrm>
            <a:custGeom>
              <a:avLst/>
              <a:gdLst/>
              <a:ahLst/>
              <a:cxnLst/>
              <a:rect l="l" t="t" r="r" b="b"/>
              <a:pathLst>
                <a:path w="1134" h="1899" extrusionOk="0">
                  <a:moveTo>
                    <a:pt x="200" y="0"/>
                  </a:moveTo>
                  <a:lnTo>
                    <a:pt x="200" y="0"/>
                  </a:lnTo>
                  <a:cubicBezTo>
                    <a:pt x="101" y="577"/>
                    <a:pt x="478" y="587"/>
                    <a:pt x="506" y="587"/>
                  </a:cubicBezTo>
                  <a:cubicBezTo>
                    <a:pt x="507" y="587"/>
                    <a:pt x="507" y="587"/>
                    <a:pt x="507" y="587"/>
                  </a:cubicBezTo>
                  <a:cubicBezTo>
                    <a:pt x="547" y="661"/>
                    <a:pt x="581" y="735"/>
                    <a:pt x="604" y="815"/>
                  </a:cubicBezTo>
                  <a:cubicBezTo>
                    <a:pt x="545" y="766"/>
                    <a:pt x="467" y="749"/>
                    <a:pt x="388" y="749"/>
                  </a:cubicBezTo>
                  <a:cubicBezTo>
                    <a:pt x="231" y="749"/>
                    <a:pt x="74" y="815"/>
                    <a:pt x="74" y="815"/>
                  </a:cubicBezTo>
                  <a:cubicBezTo>
                    <a:pt x="229" y="1062"/>
                    <a:pt x="380" y="1128"/>
                    <a:pt x="494" y="1128"/>
                  </a:cubicBezTo>
                  <a:cubicBezTo>
                    <a:pt x="556" y="1128"/>
                    <a:pt x="608" y="1108"/>
                    <a:pt x="644" y="1088"/>
                  </a:cubicBezTo>
                  <a:lnTo>
                    <a:pt x="644" y="1162"/>
                  </a:lnTo>
                  <a:cubicBezTo>
                    <a:pt x="632" y="1271"/>
                    <a:pt x="604" y="1379"/>
                    <a:pt x="558" y="1481"/>
                  </a:cubicBezTo>
                  <a:cubicBezTo>
                    <a:pt x="536" y="1504"/>
                    <a:pt x="513" y="1527"/>
                    <a:pt x="501" y="1555"/>
                  </a:cubicBezTo>
                  <a:cubicBezTo>
                    <a:pt x="479" y="1271"/>
                    <a:pt x="0" y="1259"/>
                    <a:pt x="0" y="1259"/>
                  </a:cubicBezTo>
                  <a:lnTo>
                    <a:pt x="0" y="1259"/>
                  </a:lnTo>
                  <a:cubicBezTo>
                    <a:pt x="57" y="1675"/>
                    <a:pt x="262" y="1738"/>
                    <a:pt x="382" y="1738"/>
                  </a:cubicBezTo>
                  <a:cubicBezTo>
                    <a:pt x="353" y="1766"/>
                    <a:pt x="325" y="1800"/>
                    <a:pt x="296" y="1829"/>
                  </a:cubicBezTo>
                  <a:cubicBezTo>
                    <a:pt x="273" y="1852"/>
                    <a:pt x="300" y="1899"/>
                    <a:pt x="332" y="1899"/>
                  </a:cubicBezTo>
                  <a:cubicBezTo>
                    <a:pt x="339" y="1899"/>
                    <a:pt x="346" y="1896"/>
                    <a:pt x="353" y="1891"/>
                  </a:cubicBezTo>
                  <a:cubicBezTo>
                    <a:pt x="410" y="1851"/>
                    <a:pt x="462" y="1806"/>
                    <a:pt x="501" y="1749"/>
                  </a:cubicBezTo>
                  <a:cubicBezTo>
                    <a:pt x="533" y="1766"/>
                    <a:pt x="589" y="1789"/>
                    <a:pt x="657" y="1789"/>
                  </a:cubicBezTo>
                  <a:cubicBezTo>
                    <a:pt x="773" y="1789"/>
                    <a:pt x="928" y="1723"/>
                    <a:pt x="1071" y="1447"/>
                  </a:cubicBezTo>
                  <a:cubicBezTo>
                    <a:pt x="994" y="1423"/>
                    <a:pt x="913" y="1411"/>
                    <a:pt x="830" y="1411"/>
                  </a:cubicBezTo>
                  <a:cubicBezTo>
                    <a:pt x="778" y="1411"/>
                    <a:pt x="725" y="1416"/>
                    <a:pt x="672" y="1424"/>
                  </a:cubicBezTo>
                  <a:cubicBezTo>
                    <a:pt x="707" y="1339"/>
                    <a:pt x="724" y="1248"/>
                    <a:pt x="729" y="1157"/>
                  </a:cubicBezTo>
                  <a:cubicBezTo>
                    <a:pt x="729" y="1117"/>
                    <a:pt x="729" y="1088"/>
                    <a:pt x="729" y="1054"/>
                  </a:cubicBezTo>
                  <a:cubicBezTo>
                    <a:pt x="739" y="1055"/>
                    <a:pt x="751" y="1056"/>
                    <a:pt x="765" y="1056"/>
                  </a:cubicBezTo>
                  <a:cubicBezTo>
                    <a:pt x="877" y="1056"/>
                    <a:pt x="1098" y="995"/>
                    <a:pt x="1134" y="553"/>
                  </a:cubicBezTo>
                  <a:lnTo>
                    <a:pt x="1134" y="553"/>
                  </a:lnTo>
                  <a:cubicBezTo>
                    <a:pt x="1134" y="553"/>
                    <a:pt x="781" y="587"/>
                    <a:pt x="678" y="781"/>
                  </a:cubicBezTo>
                  <a:cubicBezTo>
                    <a:pt x="650" y="684"/>
                    <a:pt x="610" y="598"/>
                    <a:pt x="553" y="513"/>
                  </a:cubicBezTo>
                  <a:cubicBezTo>
                    <a:pt x="729" y="188"/>
                    <a:pt x="200" y="1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2"/>
            <p:cNvSpPr/>
            <p:nvPr/>
          </p:nvSpPr>
          <p:spPr>
            <a:xfrm rot="941997">
              <a:off x="7155118" y="1088277"/>
              <a:ext cx="1306797" cy="226557"/>
            </a:xfrm>
            <a:custGeom>
              <a:avLst/>
              <a:gdLst/>
              <a:ahLst/>
              <a:cxnLst/>
              <a:rect l="l" t="t" r="r" b="b"/>
              <a:pathLst>
                <a:path w="12303" h="2133" extrusionOk="0">
                  <a:moveTo>
                    <a:pt x="81" y="0"/>
                  </a:moveTo>
                  <a:lnTo>
                    <a:pt x="81" y="0"/>
                  </a:lnTo>
                  <a:cubicBezTo>
                    <a:pt x="314" y="313"/>
                    <a:pt x="553" y="627"/>
                    <a:pt x="781" y="940"/>
                  </a:cubicBezTo>
                  <a:cubicBezTo>
                    <a:pt x="878" y="1071"/>
                    <a:pt x="872" y="1071"/>
                    <a:pt x="776" y="1190"/>
                  </a:cubicBezTo>
                  <a:cubicBezTo>
                    <a:pt x="519" y="1498"/>
                    <a:pt x="246" y="1783"/>
                    <a:pt x="1" y="2119"/>
                  </a:cubicBezTo>
                  <a:cubicBezTo>
                    <a:pt x="364" y="2122"/>
                    <a:pt x="726" y="2132"/>
                    <a:pt x="1088" y="2132"/>
                  </a:cubicBezTo>
                  <a:cubicBezTo>
                    <a:pt x="1424" y="2132"/>
                    <a:pt x="1760" y="2123"/>
                    <a:pt x="2097" y="2090"/>
                  </a:cubicBezTo>
                  <a:cubicBezTo>
                    <a:pt x="2165" y="2085"/>
                    <a:pt x="2245" y="2085"/>
                    <a:pt x="2319" y="2085"/>
                  </a:cubicBezTo>
                  <a:cubicBezTo>
                    <a:pt x="3179" y="2085"/>
                    <a:pt x="4038" y="2091"/>
                    <a:pt x="4899" y="2091"/>
                  </a:cubicBezTo>
                  <a:cubicBezTo>
                    <a:pt x="5651" y="2091"/>
                    <a:pt x="6405" y="2086"/>
                    <a:pt x="7160" y="2067"/>
                  </a:cubicBezTo>
                  <a:cubicBezTo>
                    <a:pt x="8817" y="2028"/>
                    <a:pt x="10480" y="2045"/>
                    <a:pt x="12137" y="2028"/>
                  </a:cubicBezTo>
                  <a:cubicBezTo>
                    <a:pt x="12183" y="2028"/>
                    <a:pt x="12234" y="2016"/>
                    <a:pt x="12280" y="2016"/>
                  </a:cubicBezTo>
                  <a:cubicBezTo>
                    <a:pt x="12092" y="1731"/>
                    <a:pt x="11864" y="1509"/>
                    <a:pt x="11659" y="1259"/>
                  </a:cubicBezTo>
                  <a:cubicBezTo>
                    <a:pt x="11545" y="1116"/>
                    <a:pt x="11539" y="1122"/>
                    <a:pt x="11659" y="974"/>
                  </a:cubicBezTo>
                  <a:cubicBezTo>
                    <a:pt x="11864" y="712"/>
                    <a:pt x="12109" y="496"/>
                    <a:pt x="12303" y="211"/>
                  </a:cubicBezTo>
                  <a:cubicBezTo>
                    <a:pt x="12115" y="205"/>
                    <a:pt x="11927" y="199"/>
                    <a:pt x="11733" y="199"/>
                  </a:cubicBezTo>
                  <a:cubicBezTo>
                    <a:pt x="10594" y="165"/>
                    <a:pt x="9455" y="177"/>
                    <a:pt x="8316" y="137"/>
                  </a:cubicBezTo>
                  <a:cubicBezTo>
                    <a:pt x="7800" y="119"/>
                    <a:pt x="7284" y="118"/>
                    <a:pt x="6769" y="118"/>
                  </a:cubicBezTo>
                  <a:cubicBezTo>
                    <a:pt x="6695" y="118"/>
                    <a:pt x="6621" y="118"/>
                    <a:pt x="6548" y="118"/>
                  </a:cubicBezTo>
                  <a:cubicBezTo>
                    <a:pt x="5958" y="118"/>
                    <a:pt x="5369" y="117"/>
                    <a:pt x="4779" y="91"/>
                  </a:cubicBezTo>
                  <a:cubicBezTo>
                    <a:pt x="3606" y="40"/>
                    <a:pt x="2410" y="74"/>
                    <a:pt x="1220" y="34"/>
                  </a:cubicBezTo>
                  <a:cubicBezTo>
                    <a:pt x="844" y="23"/>
                    <a:pt x="462" y="12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 rot="941997">
              <a:off x="7080265" y="1316839"/>
              <a:ext cx="1390816" cy="45885"/>
            </a:xfrm>
            <a:custGeom>
              <a:avLst/>
              <a:gdLst/>
              <a:ahLst/>
              <a:cxnLst/>
              <a:rect l="l" t="t" r="r" b="b"/>
              <a:pathLst>
                <a:path w="13094" h="432" extrusionOk="0">
                  <a:moveTo>
                    <a:pt x="12763" y="0"/>
                  </a:moveTo>
                  <a:cubicBezTo>
                    <a:pt x="12697" y="24"/>
                    <a:pt x="12630" y="36"/>
                    <a:pt x="12564" y="36"/>
                  </a:cubicBezTo>
                  <a:cubicBezTo>
                    <a:pt x="12551" y="36"/>
                    <a:pt x="12537" y="35"/>
                    <a:pt x="12524" y="34"/>
                  </a:cubicBezTo>
                  <a:lnTo>
                    <a:pt x="11653" y="40"/>
                  </a:lnTo>
                  <a:cubicBezTo>
                    <a:pt x="8896" y="51"/>
                    <a:pt x="6134" y="91"/>
                    <a:pt x="3378" y="103"/>
                  </a:cubicBezTo>
                  <a:cubicBezTo>
                    <a:pt x="2415" y="108"/>
                    <a:pt x="1453" y="120"/>
                    <a:pt x="490" y="137"/>
                  </a:cubicBezTo>
                  <a:cubicBezTo>
                    <a:pt x="468" y="140"/>
                    <a:pt x="445" y="141"/>
                    <a:pt x="422" y="141"/>
                  </a:cubicBezTo>
                  <a:cubicBezTo>
                    <a:pt x="350" y="141"/>
                    <a:pt x="274" y="127"/>
                    <a:pt x="205" y="97"/>
                  </a:cubicBezTo>
                  <a:cubicBezTo>
                    <a:pt x="126" y="177"/>
                    <a:pt x="52" y="262"/>
                    <a:pt x="0" y="365"/>
                  </a:cubicBezTo>
                  <a:cubicBezTo>
                    <a:pt x="333" y="404"/>
                    <a:pt x="5300" y="432"/>
                    <a:pt x="9020" y="432"/>
                  </a:cubicBezTo>
                  <a:cubicBezTo>
                    <a:pt x="11228" y="432"/>
                    <a:pt x="12996" y="422"/>
                    <a:pt x="13094" y="399"/>
                  </a:cubicBezTo>
                  <a:cubicBezTo>
                    <a:pt x="13008" y="245"/>
                    <a:pt x="12894" y="108"/>
                    <a:pt x="12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 rot="941997">
              <a:off x="7174193" y="1054534"/>
              <a:ext cx="1375733" cy="43017"/>
            </a:xfrm>
            <a:custGeom>
              <a:avLst/>
              <a:gdLst/>
              <a:ahLst/>
              <a:cxnLst/>
              <a:rect l="l" t="t" r="r" b="b"/>
              <a:pathLst>
                <a:path w="12952" h="405" extrusionOk="0">
                  <a:moveTo>
                    <a:pt x="4710" y="0"/>
                  </a:moveTo>
                  <a:cubicBezTo>
                    <a:pt x="3213" y="0"/>
                    <a:pt x="1726" y="6"/>
                    <a:pt x="234" y="11"/>
                  </a:cubicBezTo>
                  <a:lnTo>
                    <a:pt x="132" y="11"/>
                  </a:lnTo>
                  <a:cubicBezTo>
                    <a:pt x="124" y="13"/>
                    <a:pt x="116" y="14"/>
                    <a:pt x="108" y="14"/>
                  </a:cubicBezTo>
                  <a:cubicBezTo>
                    <a:pt x="94" y="14"/>
                    <a:pt x="80" y="12"/>
                    <a:pt x="66" y="12"/>
                  </a:cubicBezTo>
                  <a:cubicBezTo>
                    <a:pt x="42" y="12"/>
                    <a:pt x="19" y="18"/>
                    <a:pt x="1" y="51"/>
                  </a:cubicBezTo>
                  <a:cubicBezTo>
                    <a:pt x="29" y="142"/>
                    <a:pt x="80" y="217"/>
                    <a:pt x="154" y="273"/>
                  </a:cubicBezTo>
                  <a:cubicBezTo>
                    <a:pt x="209" y="223"/>
                    <a:pt x="268" y="213"/>
                    <a:pt x="328" y="213"/>
                  </a:cubicBezTo>
                  <a:cubicBezTo>
                    <a:pt x="363" y="213"/>
                    <a:pt x="398" y="217"/>
                    <a:pt x="433" y="217"/>
                  </a:cubicBezTo>
                  <a:cubicBezTo>
                    <a:pt x="1415" y="217"/>
                    <a:pt x="2392" y="267"/>
                    <a:pt x="3372" y="267"/>
                  </a:cubicBezTo>
                  <a:cubicBezTo>
                    <a:pt x="3535" y="267"/>
                    <a:pt x="3698" y="265"/>
                    <a:pt x="3862" y="262"/>
                  </a:cubicBezTo>
                  <a:lnTo>
                    <a:pt x="3947" y="262"/>
                  </a:lnTo>
                  <a:cubicBezTo>
                    <a:pt x="5559" y="279"/>
                    <a:pt x="7171" y="296"/>
                    <a:pt x="8783" y="330"/>
                  </a:cubicBezTo>
                  <a:cubicBezTo>
                    <a:pt x="10001" y="353"/>
                    <a:pt x="11220" y="342"/>
                    <a:pt x="12439" y="359"/>
                  </a:cubicBezTo>
                  <a:cubicBezTo>
                    <a:pt x="12451" y="359"/>
                    <a:pt x="12464" y="359"/>
                    <a:pt x="12477" y="359"/>
                  </a:cubicBezTo>
                  <a:cubicBezTo>
                    <a:pt x="12536" y="359"/>
                    <a:pt x="12599" y="363"/>
                    <a:pt x="12655" y="404"/>
                  </a:cubicBezTo>
                  <a:cubicBezTo>
                    <a:pt x="12752" y="291"/>
                    <a:pt x="12872" y="194"/>
                    <a:pt x="12951" y="51"/>
                  </a:cubicBezTo>
                  <a:cubicBezTo>
                    <a:pt x="12920" y="20"/>
                    <a:pt x="12888" y="13"/>
                    <a:pt x="12857" y="13"/>
                  </a:cubicBezTo>
                  <a:cubicBezTo>
                    <a:pt x="12833" y="13"/>
                    <a:pt x="12809" y="17"/>
                    <a:pt x="12786" y="17"/>
                  </a:cubicBezTo>
                  <a:cubicBezTo>
                    <a:pt x="10092" y="6"/>
                    <a:pt x="7404" y="0"/>
                    <a:pt x="47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 rot="941997">
              <a:off x="7184666" y="1074267"/>
              <a:ext cx="1327935" cy="43336"/>
            </a:xfrm>
            <a:custGeom>
              <a:avLst/>
              <a:gdLst/>
              <a:ahLst/>
              <a:cxnLst/>
              <a:rect l="l" t="t" r="r" b="b"/>
              <a:pathLst>
                <a:path w="12502" h="408" extrusionOk="0">
                  <a:moveTo>
                    <a:pt x="174" y="0"/>
                  </a:moveTo>
                  <a:cubicBezTo>
                    <a:pt x="114" y="0"/>
                    <a:pt x="55" y="10"/>
                    <a:pt x="0" y="60"/>
                  </a:cubicBezTo>
                  <a:lnTo>
                    <a:pt x="97" y="197"/>
                  </a:lnTo>
                  <a:cubicBezTo>
                    <a:pt x="473" y="209"/>
                    <a:pt x="855" y="220"/>
                    <a:pt x="1236" y="237"/>
                  </a:cubicBezTo>
                  <a:cubicBezTo>
                    <a:pt x="2421" y="271"/>
                    <a:pt x="3605" y="237"/>
                    <a:pt x="4796" y="288"/>
                  </a:cubicBezTo>
                  <a:cubicBezTo>
                    <a:pt x="5388" y="314"/>
                    <a:pt x="5977" y="315"/>
                    <a:pt x="6566" y="315"/>
                  </a:cubicBezTo>
                  <a:cubicBezTo>
                    <a:pt x="6640" y="315"/>
                    <a:pt x="6713" y="315"/>
                    <a:pt x="6787" y="315"/>
                  </a:cubicBezTo>
                  <a:cubicBezTo>
                    <a:pt x="7302" y="315"/>
                    <a:pt x="7817" y="316"/>
                    <a:pt x="8332" y="334"/>
                  </a:cubicBezTo>
                  <a:cubicBezTo>
                    <a:pt x="9471" y="374"/>
                    <a:pt x="10610" y="362"/>
                    <a:pt x="11749" y="396"/>
                  </a:cubicBezTo>
                  <a:cubicBezTo>
                    <a:pt x="11937" y="402"/>
                    <a:pt x="12125" y="402"/>
                    <a:pt x="12319" y="408"/>
                  </a:cubicBezTo>
                  <a:cubicBezTo>
                    <a:pt x="12393" y="351"/>
                    <a:pt x="12456" y="277"/>
                    <a:pt x="12501" y="197"/>
                  </a:cubicBezTo>
                  <a:cubicBezTo>
                    <a:pt x="12433" y="140"/>
                    <a:pt x="12359" y="152"/>
                    <a:pt x="12279" y="146"/>
                  </a:cubicBezTo>
                  <a:cubicBezTo>
                    <a:pt x="11066" y="129"/>
                    <a:pt x="9847" y="140"/>
                    <a:pt x="8623" y="117"/>
                  </a:cubicBezTo>
                  <a:cubicBezTo>
                    <a:pt x="7017" y="83"/>
                    <a:pt x="5405" y="60"/>
                    <a:pt x="3793" y="49"/>
                  </a:cubicBezTo>
                  <a:lnTo>
                    <a:pt x="3708" y="49"/>
                  </a:lnTo>
                  <a:cubicBezTo>
                    <a:pt x="3533" y="53"/>
                    <a:pt x="3358" y="54"/>
                    <a:pt x="3184" y="54"/>
                  </a:cubicBezTo>
                  <a:cubicBezTo>
                    <a:pt x="2215" y="54"/>
                    <a:pt x="1249" y="8"/>
                    <a:pt x="279" y="4"/>
                  </a:cubicBezTo>
                  <a:cubicBezTo>
                    <a:pt x="244" y="4"/>
                    <a:pt x="209" y="0"/>
                    <a:pt x="174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 rot="941997">
              <a:off x="7109013" y="1297170"/>
              <a:ext cx="1333989" cy="33776"/>
            </a:xfrm>
            <a:custGeom>
              <a:avLst/>
              <a:gdLst/>
              <a:ahLst/>
              <a:cxnLst/>
              <a:rect l="l" t="t" r="r" b="b"/>
              <a:pathLst>
                <a:path w="12559" h="318" extrusionOk="0">
                  <a:moveTo>
                    <a:pt x="12416" y="1"/>
                  </a:moveTo>
                  <a:cubicBezTo>
                    <a:pt x="12370" y="6"/>
                    <a:pt x="12325" y="12"/>
                    <a:pt x="12273" y="12"/>
                  </a:cubicBezTo>
                  <a:cubicBezTo>
                    <a:pt x="10622" y="35"/>
                    <a:pt x="8959" y="12"/>
                    <a:pt x="7302" y="57"/>
                  </a:cubicBezTo>
                  <a:cubicBezTo>
                    <a:pt x="6607" y="75"/>
                    <a:pt x="5911" y="79"/>
                    <a:pt x="5215" y="79"/>
                  </a:cubicBezTo>
                  <a:cubicBezTo>
                    <a:pt x="4454" y="79"/>
                    <a:pt x="3693" y="74"/>
                    <a:pt x="2933" y="74"/>
                  </a:cubicBezTo>
                  <a:cubicBezTo>
                    <a:pt x="2775" y="74"/>
                    <a:pt x="2618" y="74"/>
                    <a:pt x="2461" y="75"/>
                  </a:cubicBezTo>
                  <a:cubicBezTo>
                    <a:pt x="2387" y="75"/>
                    <a:pt x="2313" y="75"/>
                    <a:pt x="2239" y="80"/>
                  </a:cubicBezTo>
                  <a:cubicBezTo>
                    <a:pt x="1912" y="112"/>
                    <a:pt x="1587" y="122"/>
                    <a:pt x="1262" y="122"/>
                  </a:cubicBezTo>
                  <a:cubicBezTo>
                    <a:pt x="889" y="122"/>
                    <a:pt x="517" y="109"/>
                    <a:pt x="143" y="103"/>
                  </a:cubicBezTo>
                  <a:cubicBezTo>
                    <a:pt x="86" y="149"/>
                    <a:pt x="34" y="206"/>
                    <a:pt x="0" y="274"/>
                  </a:cubicBezTo>
                  <a:cubicBezTo>
                    <a:pt x="69" y="304"/>
                    <a:pt x="142" y="318"/>
                    <a:pt x="215" y="318"/>
                  </a:cubicBezTo>
                  <a:cubicBezTo>
                    <a:pt x="238" y="318"/>
                    <a:pt x="262" y="317"/>
                    <a:pt x="285" y="314"/>
                  </a:cubicBezTo>
                  <a:cubicBezTo>
                    <a:pt x="1248" y="297"/>
                    <a:pt x="2210" y="285"/>
                    <a:pt x="3173" y="280"/>
                  </a:cubicBezTo>
                  <a:cubicBezTo>
                    <a:pt x="5929" y="268"/>
                    <a:pt x="8685" y="228"/>
                    <a:pt x="11448" y="217"/>
                  </a:cubicBezTo>
                  <a:lnTo>
                    <a:pt x="12319" y="211"/>
                  </a:lnTo>
                  <a:cubicBezTo>
                    <a:pt x="12332" y="212"/>
                    <a:pt x="12346" y="213"/>
                    <a:pt x="12359" y="213"/>
                  </a:cubicBezTo>
                  <a:cubicBezTo>
                    <a:pt x="12427" y="213"/>
                    <a:pt x="12496" y="201"/>
                    <a:pt x="12558" y="177"/>
                  </a:cubicBezTo>
                  <a:cubicBezTo>
                    <a:pt x="12530" y="109"/>
                    <a:pt x="12478" y="46"/>
                    <a:pt x="12416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1" name="Google Shape;891;p43"/>
          <p:cNvGrpSpPr/>
          <p:nvPr/>
        </p:nvGrpSpPr>
        <p:grpSpPr>
          <a:xfrm>
            <a:off x="108454" y="3885424"/>
            <a:ext cx="1888999" cy="901512"/>
            <a:chOff x="150354" y="3784874"/>
            <a:chExt cx="1888999" cy="901512"/>
          </a:xfrm>
        </p:grpSpPr>
        <p:sp>
          <p:nvSpPr>
            <p:cNvPr id="892" name="Google Shape;892;p43"/>
            <p:cNvSpPr/>
            <p:nvPr/>
          </p:nvSpPr>
          <p:spPr>
            <a:xfrm rot="-9899938">
              <a:off x="176103" y="4015169"/>
              <a:ext cx="1837501" cy="440923"/>
            </a:xfrm>
            <a:custGeom>
              <a:avLst/>
              <a:gdLst/>
              <a:ahLst/>
              <a:cxnLst/>
              <a:rect l="l" t="t" r="r" b="b"/>
              <a:pathLst>
                <a:path w="10873" h="2609" extrusionOk="0">
                  <a:moveTo>
                    <a:pt x="9079" y="0"/>
                  </a:moveTo>
                  <a:lnTo>
                    <a:pt x="9016" y="6"/>
                  </a:lnTo>
                  <a:lnTo>
                    <a:pt x="8224" y="12"/>
                  </a:lnTo>
                  <a:lnTo>
                    <a:pt x="8162" y="12"/>
                  </a:lnTo>
                  <a:lnTo>
                    <a:pt x="7199" y="23"/>
                  </a:lnTo>
                  <a:lnTo>
                    <a:pt x="7131" y="23"/>
                  </a:lnTo>
                  <a:lnTo>
                    <a:pt x="6442" y="29"/>
                  </a:lnTo>
                  <a:lnTo>
                    <a:pt x="6379" y="29"/>
                  </a:lnTo>
                  <a:lnTo>
                    <a:pt x="5553" y="40"/>
                  </a:lnTo>
                  <a:lnTo>
                    <a:pt x="5491" y="40"/>
                  </a:lnTo>
                  <a:lnTo>
                    <a:pt x="4682" y="46"/>
                  </a:lnTo>
                  <a:lnTo>
                    <a:pt x="4619" y="46"/>
                  </a:lnTo>
                  <a:lnTo>
                    <a:pt x="3953" y="57"/>
                  </a:lnTo>
                  <a:lnTo>
                    <a:pt x="3896" y="57"/>
                  </a:lnTo>
                  <a:lnTo>
                    <a:pt x="2934" y="63"/>
                  </a:lnTo>
                  <a:lnTo>
                    <a:pt x="2865" y="63"/>
                  </a:lnTo>
                  <a:lnTo>
                    <a:pt x="1960" y="74"/>
                  </a:lnTo>
                  <a:lnTo>
                    <a:pt x="1897" y="74"/>
                  </a:lnTo>
                  <a:lnTo>
                    <a:pt x="1060" y="86"/>
                  </a:lnTo>
                  <a:lnTo>
                    <a:pt x="986" y="86"/>
                  </a:lnTo>
                  <a:lnTo>
                    <a:pt x="428" y="92"/>
                  </a:lnTo>
                  <a:lnTo>
                    <a:pt x="257" y="92"/>
                  </a:lnTo>
                  <a:lnTo>
                    <a:pt x="257" y="410"/>
                  </a:lnTo>
                  <a:lnTo>
                    <a:pt x="257" y="507"/>
                  </a:lnTo>
                  <a:lnTo>
                    <a:pt x="120" y="690"/>
                  </a:lnTo>
                  <a:lnTo>
                    <a:pt x="331" y="1105"/>
                  </a:lnTo>
                  <a:lnTo>
                    <a:pt x="371" y="1191"/>
                  </a:lnTo>
                  <a:lnTo>
                    <a:pt x="325" y="1231"/>
                  </a:lnTo>
                  <a:lnTo>
                    <a:pt x="206" y="1327"/>
                  </a:lnTo>
                  <a:lnTo>
                    <a:pt x="137" y="1390"/>
                  </a:lnTo>
                  <a:lnTo>
                    <a:pt x="1" y="1504"/>
                  </a:lnTo>
                  <a:lnTo>
                    <a:pt x="217" y="1874"/>
                  </a:lnTo>
                  <a:lnTo>
                    <a:pt x="1" y="2165"/>
                  </a:lnTo>
                  <a:lnTo>
                    <a:pt x="160" y="2239"/>
                  </a:lnTo>
                  <a:lnTo>
                    <a:pt x="354" y="2324"/>
                  </a:lnTo>
                  <a:lnTo>
                    <a:pt x="377" y="2335"/>
                  </a:lnTo>
                  <a:lnTo>
                    <a:pt x="348" y="2358"/>
                  </a:lnTo>
                  <a:lnTo>
                    <a:pt x="280" y="2432"/>
                  </a:lnTo>
                  <a:lnTo>
                    <a:pt x="120" y="2609"/>
                  </a:lnTo>
                  <a:lnTo>
                    <a:pt x="9574" y="2609"/>
                  </a:lnTo>
                  <a:lnTo>
                    <a:pt x="9859" y="2318"/>
                  </a:lnTo>
                  <a:lnTo>
                    <a:pt x="9944" y="2239"/>
                  </a:lnTo>
                  <a:lnTo>
                    <a:pt x="10434" y="1743"/>
                  </a:lnTo>
                  <a:lnTo>
                    <a:pt x="10508" y="1669"/>
                  </a:lnTo>
                  <a:lnTo>
                    <a:pt x="10782" y="1390"/>
                  </a:lnTo>
                  <a:lnTo>
                    <a:pt x="10850" y="1327"/>
                  </a:lnTo>
                  <a:lnTo>
                    <a:pt x="10873" y="1299"/>
                  </a:lnTo>
                  <a:lnTo>
                    <a:pt x="10491" y="974"/>
                  </a:lnTo>
                  <a:lnTo>
                    <a:pt x="10423" y="917"/>
                  </a:lnTo>
                  <a:lnTo>
                    <a:pt x="9910" y="479"/>
                  </a:lnTo>
                  <a:lnTo>
                    <a:pt x="9825" y="410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 rot="-9899938">
              <a:off x="180449" y="4011679"/>
              <a:ext cx="1810462" cy="441937"/>
            </a:xfrm>
            <a:custGeom>
              <a:avLst/>
              <a:gdLst/>
              <a:ahLst/>
              <a:cxnLst/>
              <a:rect l="l" t="t" r="r" b="b"/>
              <a:pathLst>
                <a:path w="10713" h="2615" extrusionOk="0">
                  <a:moveTo>
                    <a:pt x="6334" y="371"/>
                  </a:moveTo>
                  <a:cubicBezTo>
                    <a:pt x="6556" y="376"/>
                    <a:pt x="6778" y="376"/>
                    <a:pt x="7005" y="382"/>
                  </a:cubicBezTo>
                  <a:lnTo>
                    <a:pt x="7028" y="1322"/>
                  </a:lnTo>
                  <a:lnTo>
                    <a:pt x="6368" y="1322"/>
                  </a:lnTo>
                  <a:cubicBezTo>
                    <a:pt x="6368" y="1071"/>
                    <a:pt x="6362" y="826"/>
                    <a:pt x="6345" y="576"/>
                  </a:cubicBezTo>
                  <a:cubicBezTo>
                    <a:pt x="6345" y="509"/>
                    <a:pt x="6339" y="442"/>
                    <a:pt x="6334" y="371"/>
                  </a:cubicBezTo>
                  <a:close/>
                  <a:moveTo>
                    <a:pt x="855" y="445"/>
                  </a:moveTo>
                  <a:lnTo>
                    <a:pt x="860" y="1327"/>
                  </a:lnTo>
                  <a:lnTo>
                    <a:pt x="245" y="1327"/>
                  </a:lnTo>
                  <a:cubicBezTo>
                    <a:pt x="257" y="1037"/>
                    <a:pt x="268" y="752"/>
                    <a:pt x="274" y="467"/>
                  </a:cubicBezTo>
                  <a:cubicBezTo>
                    <a:pt x="467" y="456"/>
                    <a:pt x="661" y="450"/>
                    <a:pt x="855" y="445"/>
                  </a:cubicBezTo>
                  <a:close/>
                  <a:moveTo>
                    <a:pt x="1760" y="410"/>
                  </a:moveTo>
                  <a:cubicBezTo>
                    <a:pt x="1760" y="712"/>
                    <a:pt x="1760" y="1020"/>
                    <a:pt x="1760" y="1327"/>
                  </a:cubicBezTo>
                  <a:lnTo>
                    <a:pt x="940" y="1327"/>
                  </a:lnTo>
                  <a:cubicBezTo>
                    <a:pt x="934" y="1043"/>
                    <a:pt x="929" y="764"/>
                    <a:pt x="923" y="479"/>
                  </a:cubicBezTo>
                  <a:lnTo>
                    <a:pt x="923" y="439"/>
                  </a:lnTo>
                  <a:cubicBezTo>
                    <a:pt x="1202" y="428"/>
                    <a:pt x="1481" y="416"/>
                    <a:pt x="1760" y="410"/>
                  </a:cubicBezTo>
                  <a:close/>
                  <a:moveTo>
                    <a:pt x="2734" y="382"/>
                  </a:moveTo>
                  <a:cubicBezTo>
                    <a:pt x="2740" y="701"/>
                    <a:pt x="2745" y="1014"/>
                    <a:pt x="2751" y="1327"/>
                  </a:cubicBezTo>
                  <a:lnTo>
                    <a:pt x="1823" y="1327"/>
                  </a:lnTo>
                  <a:cubicBezTo>
                    <a:pt x="1823" y="1022"/>
                    <a:pt x="1823" y="716"/>
                    <a:pt x="1823" y="410"/>
                  </a:cubicBezTo>
                  <a:cubicBezTo>
                    <a:pt x="2130" y="399"/>
                    <a:pt x="2432" y="388"/>
                    <a:pt x="2734" y="382"/>
                  </a:cubicBezTo>
                  <a:close/>
                  <a:moveTo>
                    <a:pt x="3753" y="365"/>
                  </a:moveTo>
                  <a:lnTo>
                    <a:pt x="3736" y="1327"/>
                  </a:lnTo>
                  <a:lnTo>
                    <a:pt x="2819" y="1327"/>
                  </a:lnTo>
                  <a:lnTo>
                    <a:pt x="2802" y="382"/>
                  </a:lnTo>
                  <a:cubicBezTo>
                    <a:pt x="3116" y="376"/>
                    <a:pt x="3429" y="371"/>
                    <a:pt x="3742" y="365"/>
                  </a:cubicBezTo>
                  <a:close/>
                  <a:moveTo>
                    <a:pt x="4471" y="359"/>
                  </a:moveTo>
                  <a:lnTo>
                    <a:pt x="4460" y="1327"/>
                  </a:lnTo>
                  <a:lnTo>
                    <a:pt x="3805" y="1327"/>
                  </a:lnTo>
                  <a:lnTo>
                    <a:pt x="3810" y="570"/>
                  </a:lnTo>
                  <a:lnTo>
                    <a:pt x="3810" y="365"/>
                  </a:lnTo>
                  <a:cubicBezTo>
                    <a:pt x="4033" y="365"/>
                    <a:pt x="4255" y="365"/>
                    <a:pt x="4471" y="359"/>
                  </a:cubicBezTo>
                  <a:close/>
                  <a:moveTo>
                    <a:pt x="5348" y="359"/>
                  </a:moveTo>
                  <a:cubicBezTo>
                    <a:pt x="5354" y="678"/>
                    <a:pt x="5354" y="1003"/>
                    <a:pt x="5354" y="1322"/>
                  </a:cubicBezTo>
                  <a:lnTo>
                    <a:pt x="5348" y="1327"/>
                  </a:lnTo>
                  <a:lnTo>
                    <a:pt x="4528" y="1327"/>
                  </a:lnTo>
                  <a:cubicBezTo>
                    <a:pt x="4528" y="1037"/>
                    <a:pt x="4534" y="746"/>
                    <a:pt x="4539" y="450"/>
                  </a:cubicBezTo>
                  <a:lnTo>
                    <a:pt x="4539" y="359"/>
                  </a:lnTo>
                  <a:close/>
                  <a:moveTo>
                    <a:pt x="7074" y="382"/>
                  </a:moveTo>
                  <a:cubicBezTo>
                    <a:pt x="7381" y="393"/>
                    <a:pt x="7689" y="399"/>
                    <a:pt x="7996" y="410"/>
                  </a:cubicBezTo>
                  <a:lnTo>
                    <a:pt x="7928" y="1327"/>
                  </a:lnTo>
                  <a:lnTo>
                    <a:pt x="7097" y="1327"/>
                  </a:lnTo>
                  <a:lnTo>
                    <a:pt x="7074" y="382"/>
                  </a:lnTo>
                  <a:close/>
                  <a:moveTo>
                    <a:pt x="8059" y="410"/>
                  </a:moveTo>
                  <a:lnTo>
                    <a:pt x="8218" y="416"/>
                  </a:lnTo>
                  <a:cubicBezTo>
                    <a:pt x="8441" y="422"/>
                    <a:pt x="8657" y="433"/>
                    <a:pt x="8879" y="439"/>
                  </a:cubicBezTo>
                  <a:lnTo>
                    <a:pt x="8879" y="1327"/>
                  </a:lnTo>
                  <a:lnTo>
                    <a:pt x="7991" y="1327"/>
                  </a:lnTo>
                  <a:lnTo>
                    <a:pt x="8059" y="410"/>
                  </a:lnTo>
                  <a:close/>
                  <a:moveTo>
                    <a:pt x="8947" y="445"/>
                  </a:moveTo>
                  <a:cubicBezTo>
                    <a:pt x="9192" y="456"/>
                    <a:pt x="9443" y="467"/>
                    <a:pt x="9688" y="479"/>
                  </a:cubicBezTo>
                  <a:cubicBezTo>
                    <a:pt x="9694" y="764"/>
                    <a:pt x="9699" y="1048"/>
                    <a:pt x="9705" y="1327"/>
                  </a:cubicBezTo>
                  <a:lnTo>
                    <a:pt x="8947" y="1327"/>
                  </a:lnTo>
                  <a:lnTo>
                    <a:pt x="8947" y="445"/>
                  </a:lnTo>
                  <a:close/>
                  <a:moveTo>
                    <a:pt x="5422" y="365"/>
                  </a:moveTo>
                  <a:cubicBezTo>
                    <a:pt x="5707" y="365"/>
                    <a:pt x="5992" y="371"/>
                    <a:pt x="6276" y="376"/>
                  </a:cubicBezTo>
                  <a:cubicBezTo>
                    <a:pt x="6299" y="690"/>
                    <a:pt x="6311" y="1008"/>
                    <a:pt x="6311" y="1333"/>
                  </a:cubicBezTo>
                  <a:lnTo>
                    <a:pt x="5422" y="1327"/>
                  </a:lnTo>
                  <a:lnTo>
                    <a:pt x="5422" y="405"/>
                  </a:lnTo>
                  <a:lnTo>
                    <a:pt x="5422" y="365"/>
                  </a:lnTo>
                  <a:close/>
                  <a:moveTo>
                    <a:pt x="860" y="1390"/>
                  </a:moveTo>
                  <a:cubicBezTo>
                    <a:pt x="866" y="1675"/>
                    <a:pt x="866" y="1960"/>
                    <a:pt x="872" y="2239"/>
                  </a:cubicBezTo>
                  <a:lnTo>
                    <a:pt x="217" y="2239"/>
                  </a:lnTo>
                  <a:lnTo>
                    <a:pt x="234" y="1680"/>
                  </a:lnTo>
                  <a:cubicBezTo>
                    <a:pt x="234" y="1584"/>
                    <a:pt x="240" y="1487"/>
                    <a:pt x="245" y="1390"/>
                  </a:cubicBezTo>
                  <a:close/>
                  <a:moveTo>
                    <a:pt x="1754" y="1390"/>
                  </a:moveTo>
                  <a:cubicBezTo>
                    <a:pt x="1754" y="1675"/>
                    <a:pt x="1749" y="1954"/>
                    <a:pt x="1749" y="2239"/>
                  </a:cubicBezTo>
                  <a:lnTo>
                    <a:pt x="951" y="2239"/>
                  </a:lnTo>
                  <a:cubicBezTo>
                    <a:pt x="946" y="1954"/>
                    <a:pt x="940" y="1675"/>
                    <a:pt x="940" y="1390"/>
                  </a:cubicBezTo>
                  <a:close/>
                  <a:moveTo>
                    <a:pt x="2745" y="1390"/>
                  </a:moveTo>
                  <a:lnTo>
                    <a:pt x="2757" y="2239"/>
                  </a:lnTo>
                  <a:lnTo>
                    <a:pt x="1823" y="2239"/>
                  </a:lnTo>
                  <a:lnTo>
                    <a:pt x="1823" y="1777"/>
                  </a:lnTo>
                  <a:lnTo>
                    <a:pt x="1823" y="1390"/>
                  </a:lnTo>
                  <a:close/>
                  <a:moveTo>
                    <a:pt x="3736" y="1396"/>
                  </a:moveTo>
                  <a:lnTo>
                    <a:pt x="3725" y="2239"/>
                  </a:lnTo>
                  <a:lnTo>
                    <a:pt x="2837" y="2239"/>
                  </a:lnTo>
                  <a:cubicBezTo>
                    <a:pt x="2831" y="2062"/>
                    <a:pt x="2831" y="1885"/>
                    <a:pt x="2825" y="1703"/>
                  </a:cubicBezTo>
                  <a:cubicBezTo>
                    <a:pt x="2825" y="1601"/>
                    <a:pt x="2825" y="1498"/>
                    <a:pt x="2819" y="1396"/>
                  </a:cubicBezTo>
                  <a:close/>
                  <a:moveTo>
                    <a:pt x="4460" y="1396"/>
                  </a:moveTo>
                  <a:cubicBezTo>
                    <a:pt x="4454" y="1675"/>
                    <a:pt x="4448" y="1954"/>
                    <a:pt x="4443" y="2239"/>
                  </a:cubicBezTo>
                  <a:lnTo>
                    <a:pt x="3793" y="2239"/>
                  </a:lnTo>
                  <a:cubicBezTo>
                    <a:pt x="3793" y="2096"/>
                    <a:pt x="3793" y="1948"/>
                    <a:pt x="3799" y="1806"/>
                  </a:cubicBezTo>
                  <a:lnTo>
                    <a:pt x="3805" y="1396"/>
                  </a:lnTo>
                  <a:close/>
                  <a:moveTo>
                    <a:pt x="5354" y="1390"/>
                  </a:moveTo>
                  <a:cubicBezTo>
                    <a:pt x="5354" y="1680"/>
                    <a:pt x="5348" y="1954"/>
                    <a:pt x="5348" y="2239"/>
                  </a:cubicBezTo>
                  <a:lnTo>
                    <a:pt x="4517" y="2239"/>
                  </a:lnTo>
                  <a:lnTo>
                    <a:pt x="4522" y="1749"/>
                  </a:lnTo>
                  <a:cubicBezTo>
                    <a:pt x="4522" y="1629"/>
                    <a:pt x="4522" y="1515"/>
                    <a:pt x="4528" y="1390"/>
                  </a:cubicBezTo>
                  <a:close/>
                  <a:moveTo>
                    <a:pt x="6305" y="1396"/>
                  </a:moveTo>
                  <a:cubicBezTo>
                    <a:pt x="6299" y="1658"/>
                    <a:pt x="6288" y="1925"/>
                    <a:pt x="6271" y="2193"/>
                  </a:cubicBezTo>
                  <a:lnTo>
                    <a:pt x="6271" y="2199"/>
                  </a:lnTo>
                  <a:lnTo>
                    <a:pt x="6265" y="2239"/>
                  </a:lnTo>
                  <a:lnTo>
                    <a:pt x="5422" y="2239"/>
                  </a:lnTo>
                  <a:lnTo>
                    <a:pt x="5422" y="1800"/>
                  </a:lnTo>
                  <a:lnTo>
                    <a:pt x="5422" y="1396"/>
                  </a:lnTo>
                  <a:close/>
                  <a:moveTo>
                    <a:pt x="7028" y="1396"/>
                  </a:moveTo>
                  <a:cubicBezTo>
                    <a:pt x="7034" y="1675"/>
                    <a:pt x="7040" y="1960"/>
                    <a:pt x="7045" y="2239"/>
                  </a:cubicBezTo>
                  <a:lnTo>
                    <a:pt x="6339" y="2239"/>
                  </a:lnTo>
                  <a:cubicBezTo>
                    <a:pt x="6362" y="1960"/>
                    <a:pt x="6373" y="1680"/>
                    <a:pt x="6373" y="1396"/>
                  </a:cubicBezTo>
                  <a:close/>
                  <a:moveTo>
                    <a:pt x="7922" y="1396"/>
                  </a:moveTo>
                  <a:cubicBezTo>
                    <a:pt x="7905" y="1601"/>
                    <a:pt x="7894" y="1811"/>
                    <a:pt x="7882" y="2022"/>
                  </a:cubicBezTo>
                  <a:lnTo>
                    <a:pt x="7877" y="2022"/>
                  </a:lnTo>
                  <a:cubicBezTo>
                    <a:pt x="7871" y="2096"/>
                    <a:pt x="7865" y="2165"/>
                    <a:pt x="7860" y="2239"/>
                  </a:cubicBezTo>
                  <a:lnTo>
                    <a:pt x="7119" y="2239"/>
                  </a:lnTo>
                  <a:cubicBezTo>
                    <a:pt x="7114" y="2034"/>
                    <a:pt x="7108" y="1829"/>
                    <a:pt x="7102" y="1624"/>
                  </a:cubicBezTo>
                  <a:lnTo>
                    <a:pt x="7097" y="1396"/>
                  </a:lnTo>
                  <a:close/>
                  <a:moveTo>
                    <a:pt x="8879" y="1396"/>
                  </a:moveTo>
                  <a:lnTo>
                    <a:pt x="8879" y="2239"/>
                  </a:lnTo>
                  <a:lnTo>
                    <a:pt x="7934" y="2239"/>
                  </a:lnTo>
                  <a:cubicBezTo>
                    <a:pt x="7951" y="1994"/>
                    <a:pt x="7968" y="1749"/>
                    <a:pt x="7985" y="1504"/>
                  </a:cubicBezTo>
                  <a:cubicBezTo>
                    <a:pt x="7985" y="1470"/>
                    <a:pt x="7991" y="1436"/>
                    <a:pt x="7991" y="1396"/>
                  </a:cubicBezTo>
                  <a:close/>
                  <a:moveTo>
                    <a:pt x="9711" y="1396"/>
                  </a:moveTo>
                  <a:lnTo>
                    <a:pt x="9722" y="2199"/>
                  </a:lnTo>
                  <a:lnTo>
                    <a:pt x="9722" y="2239"/>
                  </a:lnTo>
                  <a:lnTo>
                    <a:pt x="8959" y="2239"/>
                  </a:lnTo>
                  <a:cubicBezTo>
                    <a:pt x="8959" y="2079"/>
                    <a:pt x="8959" y="1920"/>
                    <a:pt x="8953" y="1760"/>
                  </a:cubicBezTo>
                  <a:lnTo>
                    <a:pt x="8953" y="1396"/>
                  </a:lnTo>
                  <a:close/>
                  <a:moveTo>
                    <a:pt x="217" y="2358"/>
                  </a:moveTo>
                  <a:lnTo>
                    <a:pt x="143" y="2432"/>
                  </a:lnTo>
                  <a:cubicBezTo>
                    <a:pt x="143" y="2489"/>
                    <a:pt x="137" y="2546"/>
                    <a:pt x="137" y="2609"/>
                  </a:cubicBezTo>
                  <a:lnTo>
                    <a:pt x="211" y="2609"/>
                  </a:lnTo>
                  <a:cubicBezTo>
                    <a:pt x="211" y="2523"/>
                    <a:pt x="211" y="2444"/>
                    <a:pt x="217" y="2358"/>
                  </a:cubicBezTo>
                  <a:close/>
                  <a:moveTo>
                    <a:pt x="8879" y="0"/>
                  </a:moveTo>
                  <a:lnTo>
                    <a:pt x="8879" y="376"/>
                  </a:lnTo>
                  <a:cubicBezTo>
                    <a:pt x="8606" y="365"/>
                    <a:pt x="8332" y="353"/>
                    <a:pt x="8065" y="342"/>
                  </a:cubicBezTo>
                  <a:cubicBezTo>
                    <a:pt x="8065" y="319"/>
                    <a:pt x="8065" y="302"/>
                    <a:pt x="8070" y="279"/>
                  </a:cubicBezTo>
                  <a:cubicBezTo>
                    <a:pt x="8076" y="188"/>
                    <a:pt x="8082" y="97"/>
                    <a:pt x="8087" y="12"/>
                  </a:cubicBezTo>
                  <a:lnTo>
                    <a:pt x="8025" y="12"/>
                  </a:lnTo>
                  <a:cubicBezTo>
                    <a:pt x="8013" y="120"/>
                    <a:pt x="8008" y="228"/>
                    <a:pt x="7996" y="342"/>
                  </a:cubicBezTo>
                  <a:cubicBezTo>
                    <a:pt x="7689" y="331"/>
                    <a:pt x="7376" y="319"/>
                    <a:pt x="7068" y="314"/>
                  </a:cubicBezTo>
                  <a:cubicBezTo>
                    <a:pt x="7068" y="274"/>
                    <a:pt x="7068" y="234"/>
                    <a:pt x="7062" y="194"/>
                  </a:cubicBezTo>
                  <a:lnTo>
                    <a:pt x="7057" y="17"/>
                  </a:lnTo>
                  <a:lnTo>
                    <a:pt x="6994" y="17"/>
                  </a:lnTo>
                  <a:cubicBezTo>
                    <a:pt x="6994" y="120"/>
                    <a:pt x="7000" y="217"/>
                    <a:pt x="7000" y="314"/>
                  </a:cubicBezTo>
                  <a:cubicBezTo>
                    <a:pt x="6778" y="308"/>
                    <a:pt x="6550" y="302"/>
                    <a:pt x="6328" y="297"/>
                  </a:cubicBezTo>
                  <a:cubicBezTo>
                    <a:pt x="6322" y="205"/>
                    <a:pt x="6311" y="120"/>
                    <a:pt x="6305" y="29"/>
                  </a:cubicBezTo>
                  <a:lnTo>
                    <a:pt x="6242" y="29"/>
                  </a:lnTo>
                  <a:cubicBezTo>
                    <a:pt x="6254" y="114"/>
                    <a:pt x="6259" y="205"/>
                    <a:pt x="6265" y="297"/>
                  </a:cubicBezTo>
                  <a:cubicBezTo>
                    <a:pt x="5980" y="291"/>
                    <a:pt x="5701" y="291"/>
                    <a:pt x="5422" y="291"/>
                  </a:cubicBezTo>
                  <a:lnTo>
                    <a:pt x="5422" y="40"/>
                  </a:lnTo>
                  <a:lnTo>
                    <a:pt x="5354" y="40"/>
                  </a:lnTo>
                  <a:lnTo>
                    <a:pt x="5354" y="297"/>
                  </a:lnTo>
                  <a:lnTo>
                    <a:pt x="4545" y="297"/>
                  </a:lnTo>
                  <a:cubicBezTo>
                    <a:pt x="4545" y="211"/>
                    <a:pt x="4545" y="131"/>
                    <a:pt x="4545" y="46"/>
                  </a:cubicBezTo>
                  <a:lnTo>
                    <a:pt x="4482" y="46"/>
                  </a:lnTo>
                  <a:lnTo>
                    <a:pt x="4482" y="297"/>
                  </a:lnTo>
                  <a:lnTo>
                    <a:pt x="3822" y="297"/>
                  </a:lnTo>
                  <a:lnTo>
                    <a:pt x="3822" y="57"/>
                  </a:lnTo>
                  <a:lnTo>
                    <a:pt x="3759" y="57"/>
                  </a:lnTo>
                  <a:cubicBezTo>
                    <a:pt x="3759" y="137"/>
                    <a:pt x="3759" y="217"/>
                    <a:pt x="3753" y="297"/>
                  </a:cubicBezTo>
                  <a:cubicBezTo>
                    <a:pt x="3435" y="302"/>
                    <a:pt x="3116" y="308"/>
                    <a:pt x="2802" y="314"/>
                  </a:cubicBezTo>
                  <a:lnTo>
                    <a:pt x="2797" y="63"/>
                  </a:lnTo>
                  <a:lnTo>
                    <a:pt x="2734" y="63"/>
                  </a:lnTo>
                  <a:lnTo>
                    <a:pt x="2734" y="314"/>
                  </a:lnTo>
                  <a:cubicBezTo>
                    <a:pt x="2426" y="319"/>
                    <a:pt x="2125" y="331"/>
                    <a:pt x="1823" y="342"/>
                  </a:cubicBezTo>
                  <a:lnTo>
                    <a:pt x="1823" y="314"/>
                  </a:lnTo>
                  <a:lnTo>
                    <a:pt x="1823" y="74"/>
                  </a:lnTo>
                  <a:lnTo>
                    <a:pt x="1760" y="74"/>
                  </a:lnTo>
                  <a:lnTo>
                    <a:pt x="1760" y="342"/>
                  </a:lnTo>
                  <a:cubicBezTo>
                    <a:pt x="1481" y="353"/>
                    <a:pt x="1202" y="359"/>
                    <a:pt x="923" y="371"/>
                  </a:cubicBezTo>
                  <a:cubicBezTo>
                    <a:pt x="923" y="279"/>
                    <a:pt x="923" y="177"/>
                    <a:pt x="917" y="80"/>
                  </a:cubicBezTo>
                  <a:lnTo>
                    <a:pt x="849" y="80"/>
                  </a:lnTo>
                  <a:lnTo>
                    <a:pt x="849" y="376"/>
                  </a:lnTo>
                  <a:lnTo>
                    <a:pt x="274" y="399"/>
                  </a:lnTo>
                  <a:lnTo>
                    <a:pt x="274" y="359"/>
                  </a:lnTo>
                  <a:cubicBezTo>
                    <a:pt x="274" y="268"/>
                    <a:pt x="279" y="177"/>
                    <a:pt x="279" y="86"/>
                  </a:cubicBezTo>
                  <a:lnTo>
                    <a:pt x="222" y="86"/>
                  </a:lnTo>
                  <a:cubicBezTo>
                    <a:pt x="217" y="194"/>
                    <a:pt x="211" y="302"/>
                    <a:pt x="211" y="405"/>
                  </a:cubicBezTo>
                  <a:lnTo>
                    <a:pt x="114" y="410"/>
                  </a:lnTo>
                  <a:lnTo>
                    <a:pt x="114" y="473"/>
                  </a:lnTo>
                  <a:lnTo>
                    <a:pt x="205" y="467"/>
                  </a:lnTo>
                  <a:lnTo>
                    <a:pt x="194" y="1111"/>
                  </a:lnTo>
                  <a:lnTo>
                    <a:pt x="188" y="1236"/>
                  </a:lnTo>
                  <a:cubicBezTo>
                    <a:pt x="188" y="1265"/>
                    <a:pt x="188" y="1299"/>
                    <a:pt x="183" y="1333"/>
                  </a:cubicBezTo>
                  <a:lnTo>
                    <a:pt x="69" y="1333"/>
                  </a:lnTo>
                  <a:lnTo>
                    <a:pt x="0" y="1390"/>
                  </a:lnTo>
                  <a:lnTo>
                    <a:pt x="183" y="1390"/>
                  </a:lnTo>
                  <a:cubicBezTo>
                    <a:pt x="171" y="1675"/>
                    <a:pt x="160" y="1960"/>
                    <a:pt x="154" y="2244"/>
                  </a:cubicBezTo>
                  <a:lnTo>
                    <a:pt x="29" y="2244"/>
                  </a:lnTo>
                  <a:lnTo>
                    <a:pt x="217" y="2324"/>
                  </a:lnTo>
                  <a:cubicBezTo>
                    <a:pt x="217" y="2318"/>
                    <a:pt x="217" y="2313"/>
                    <a:pt x="217" y="2307"/>
                  </a:cubicBezTo>
                  <a:lnTo>
                    <a:pt x="872" y="2307"/>
                  </a:lnTo>
                  <a:lnTo>
                    <a:pt x="872" y="2438"/>
                  </a:lnTo>
                  <a:lnTo>
                    <a:pt x="872" y="2609"/>
                  </a:lnTo>
                  <a:lnTo>
                    <a:pt x="951" y="2609"/>
                  </a:lnTo>
                  <a:lnTo>
                    <a:pt x="951" y="2307"/>
                  </a:lnTo>
                  <a:lnTo>
                    <a:pt x="1749" y="2307"/>
                  </a:lnTo>
                  <a:lnTo>
                    <a:pt x="1749" y="2409"/>
                  </a:lnTo>
                  <a:lnTo>
                    <a:pt x="1749" y="2609"/>
                  </a:lnTo>
                  <a:lnTo>
                    <a:pt x="1823" y="2609"/>
                  </a:lnTo>
                  <a:lnTo>
                    <a:pt x="1823" y="2512"/>
                  </a:lnTo>
                  <a:lnTo>
                    <a:pt x="1823" y="2307"/>
                  </a:lnTo>
                  <a:lnTo>
                    <a:pt x="2762" y="2307"/>
                  </a:lnTo>
                  <a:lnTo>
                    <a:pt x="2762" y="2609"/>
                  </a:lnTo>
                  <a:lnTo>
                    <a:pt x="2842" y="2609"/>
                  </a:lnTo>
                  <a:cubicBezTo>
                    <a:pt x="2842" y="2523"/>
                    <a:pt x="2837" y="2444"/>
                    <a:pt x="2837" y="2358"/>
                  </a:cubicBezTo>
                  <a:lnTo>
                    <a:pt x="2837" y="2307"/>
                  </a:lnTo>
                  <a:lnTo>
                    <a:pt x="3725" y="2307"/>
                  </a:lnTo>
                  <a:lnTo>
                    <a:pt x="3725" y="2352"/>
                  </a:lnTo>
                  <a:lnTo>
                    <a:pt x="3719" y="2609"/>
                  </a:lnTo>
                  <a:lnTo>
                    <a:pt x="3788" y="2609"/>
                  </a:lnTo>
                  <a:lnTo>
                    <a:pt x="3788" y="2307"/>
                  </a:lnTo>
                  <a:lnTo>
                    <a:pt x="4437" y="2307"/>
                  </a:lnTo>
                  <a:lnTo>
                    <a:pt x="4437" y="2313"/>
                  </a:lnTo>
                  <a:cubicBezTo>
                    <a:pt x="4437" y="2409"/>
                    <a:pt x="4437" y="2512"/>
                    <a:pt x="4431" y="2609"/>
                  </a:cubicBezTo>
                  <a:lnTo>
                    <a:pt x="4511" y="2609"/>
                  </a:lnTo>
                  <a:lnTo>
                    <a:pt x="4511" y="2398"/>
                  </a:lnTo>
                  <a:lnTo>
                    <a:pt x="4511" y="2307"/>
                  </a:lnTo>
                  <a:lnTo>
                    <a:pt x="5348" y="2307"/>
                  </a:lnTo>
                  <a:lnTo>
                    <a:pt x="5348" y="2409"/>
                  </a:lnTo>
                  <a:lnTo>
                    <a:pt x="5348" y="2609"/>
                  </a:lnTo>
                  <a:lnTo>
                    <a:pt x="5416" y="2609"/>
                  </a:lnTo>
                  <a:lnTo>
                    <a:pt x="5416" y="2506"/>
                  </a:lnTo>
                  <a:lnTo>
                    <a:pt x="5416" y="2307"/>
                  </a:lnTo>
                  <a:lnTo>
                    <a:pt x="6254" y="2307"/>
                  </a:lnTo>
                  <a:cubicBezTo>
                    <a:pt x="6248" y="2409"/>
                    <a:pt x="6237" y="2512"/>
                    <a:pt x="6225" y="2609"/>
                  </a:cubicBezTo>
                  <a:lnTo>
                    <a:pt x="6299" y="2609"/>
                  </a:lnTo>
                  <a:cubicBezTo>
                    <a:pt x="6311" y="2512"/>
                    <a:pt x="6316" y="2409"/>
                    <a:pt x="6328" y="2307"/>
                  </a:cubicBezTo>
                  <a:lnTo>
                    <a:pt x="7045" y="2307"/>
                  </a:lnTo>
                  <a:cubicBezTo>
                    <a:pt x="7045" y="2409"/>
                    <a:pt x="7045" y="2512"/>
                    <a:pt x="7051" y="2609"/>
                  </a:cubicBezTo>
                  <a:lnTo>
                    <a:pt x="7119" y="2609"/>
                  </a:lnTo>
                  <a:cubicBezTo>
                    <a:pt x="7119" y="2512"/>
                    <a:pt x="7119" y="2409"/>
                    <a:pt x="7114" y="2307"/>
                  </a:cubicBezTo>
                  <a:lnTo>
                    <a:pt x="7848" y="2307"/>
                  </a:lnTo>
                  <a:cubicBezTo>
                    <a:pt x="7837" y="2409"/>
                    <a:pt x="7831" y="2512"/>
                    <a:pt x="7825" y="2609"/>
                  </a:cubicBezTo>
                  <a:lnTo>
                    <a:pt x="7900" y="2609"/>
                  </a:lnTo>
                  <a:cubicBezTo>
                    <a:pt x="7905" y="2512"/>
                    <a:pt x="7911" y="2409"/>
                    <a:pt x="7922" y="2307"/>
                  </a:cubicBezTo>
                  <a:lnTo>
                    <a:pt x="8873" y="2307"/>
                  </a:lnTo>
                  <a:lnTo>
                    <a:pt x="8873" y="2421"/>
                  </a:lnTo>
                  <a:lnTo>
                    <a:pt x="8873" y="2614"/>
                  </a:lnTo>
                  <a:lnTo>
                    <a:pt x="8953" y="2614"/>
                  </a:lnTo>
                  <a:lnTo>
                    <a:pt x="8953" y="2307"/>
                  </a:lnTo>
                  <a:lnTo>
                    <a:pt x="9716" y="2307"/>
                  </a:lnTo>
                  <a:lnTo>
                    <a:pt x="9716" y="2324"/>
                  </a:lnTo>
                  <a:lnTo>
                    <a:pt x="9802" y="2239"/>
                  </a:lnTo>
                  <a:lnTo>
                    <a:pt x="9790" y="2239"/>
                  </a:lnTo>
                  <a:cubicBezTo>
                    <a:pt x="9785" y="2045"/>
                    <a:pt x="9779" y="1851"/>
                    <a:pt x="9773" y="1652"/>
                  </a:cubicBezTo>
                  <a:cubicBezTo>
                    <a:pt x="9773" y="1567"/>
                    <a:pt x="9768" y="1481"/>
                    <a:pt x="9768" y="1396"/>
                  </a:cubicBezTo>
                  <a:lnTo>
                    <a:pt x="10286" y="1396"/>
                  </a:lnTo>
                  <a:cubicBezTo>
                    <a:pt x="10286" y="1510"/>
                    <a:pt x="10286" y="1629"/>
                    <a:pt x="10292" y="1743"/>
                  </a:cubicBezTo>
                  <a:lnTo>
                    <a:pt x="10366" y="1675"/>
                  </a:lnTo>
                  <a:cubicBezTo>
                    <a:pt x="10366" y="1578"/>
                    <a:pt x="10360" y="1487"/>
                    <a:pt x="10360" y="1396"/>
                  </a:cubicBezTo>
                  <a:lnTo>
                    <a:pt x="10645" y="1396"/>
                  </a:lnTo>
                  <a:lnTo>
                    <a:pt x="10713" y="1327"/>
                  </a:lnTo>
                  <a:lnTo>
                    <a:pt x="10360" y="1327"/>
                  </a:lnTo>
                  <a:cubicBezTo>
                    <a:pt x="10360" y="1208"/>
                    <a:pt x="10360" y="1094"/>
                    <a:pt x="10354" y="974"/>
                  </a:cubicBezTo>
                  <a:lnTo>
                    <a:pt x="10286" y="917"/>
                  </a:lnTo>
                  <a:lnTo>
                    <a:pt x="10286" y="917"/>
                  </a:lnTo>
                  <a:cubicBezTo>
                    <a:pt x="10286" y="1054"/>
                    <a:pt x="10286" y="1191"/>
                    <a:pt x="10292" y="1327"/>
                  </a:cubicBezTo>
                  <a:lnTo>
                    <a:pt x="9768" y="1327"/>
                  </a:lnTo>
                  <a:cubicBezTo>
                    <a:pt x="9762" y="1043"/>
                    <a:pt x="9756" y="764"/>
                    <a:pt x="9750" y="479"/>
                  </a:cubicBezTo>
                  <a:lnTo>
                    <a:pt x="9768" y="479"/>
                  </a:lnTo>
                  <a:lnTo>
                    <a:pt x="9682" y="410"/>
                  </a:lnTo>
                  <a:cubicBezTo>
                    <a:pt x="9437" y="399"/>
                    <a:pt x="9187" y="388"/>
                    <a:pt x="8942" y="376"/>
                  </a:cubicBezTo>
                  <a:lnTo>
                    <a:pt x="8942" y="279"/>
                  </a:lnTo>
                  <a:lnTo>
                    <a:pt x="8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43"/>
          <p:cNvGrpSpPr/>
          <p:nvPr/>
        </p:nvGrpSpPr>
        <p:grpSpPr>
          <a:xfrm>
            <a:off x="2250735" y="469292"/>
            <a:ext cx="4551588" cy="4155375"/>
            <a:chOff x="2336049" y="547200"/>
            <a:chExt cx="4380739" cy="3999398"/>
          </a:xfrm>
        </p:grpSpPr>
        <p:grpSp>
          <p:nvGrpSpPr>
            <p:cNvPr id="895" name="Google Shape;895;p43"/>
            <p:cNvGrpSpPr/>
            <p:nvPr/>
          </p:nvGrpSpPr>
          <p:grpSpPr>
            <a:xfrm>
              <a:off x="2336049" y="594020"/>
              <a:ext cx="4312282" cy="3952578"/>
              <a:chOff x="2639894" y="635124"/>
              <a:chExt cx="3782040" cy="3782010"/>
            </a:xfrm>
          </p:grpSpPr>
          <p:sp>
            <p:nvSpPr>
              <p:cNvPr id="896" name="Google Shape;896;p43"/>
              <p:cNvSpPr/>
              <p:nvPr/>
            </p:nvSpPr>
            <p:spPr>
              <a:xfrm>
                <a:off x="2639894" y="635124"/>
                <a:ext cx="3780471" cy="3782010"/>
              </a:xfrm>
              <a:custGeom>
                <a:avLst/>
                <a:gdLst/>
                <a:ahLst/>
                <a:cxnLst/>
                <a:rect l="l" t="t" r="r" b="b"/>
                <a:pathLst>
                  <a:path w="12052" h="12057" extrusionOk="0">
                    <a:moveTo>
                      <a:pt x="359" y="0"/>
                    </a:moveTo>
                    <a:cubicBezTo>
                      <a:pt x="160" y="0"/>
                      <a:pt x="0" y="160"/>
                      <a:pt x="0" y="359"/>
                    </a:cubicBezTo>
                    <a:lnTo>
                      <a:pt x="0" y="11698"/>
                    </a:lnTo>
                    <a:cubicBezTo>
                      <a:pt x="0" y="11897"/>
                      <a:pt x="160" y="12057"/>
                      <a:pt x="359" y="12057"/>
                    </a:cubicBezTo>
                    <a:lnTo>
                      <a:pt x="11698" y="12057"/>
                    </a:lnTo>
                    <a:cubicBezTo>
                      <a:pt x="11897" y="12057"/>
                      <a:pt x="12051" y="11897"/>
                      <a:pt x="12051" y="11698"/>
                    </a:cubicBezTo>
                    <a:lnTo>
                      <a:pt x="12051" y="359"/>
                    </a:lnTo>
                    <a:cubicBezTo>
                      <a:pt x="12051" y="160"/>
                      <a:pt x="11897" y="0"/>
                      <a:pt x="116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3"/>
              <p:cNvSpPr/>
              <p:nvPr/>
            </p:nvSpPr>
            <p:spPr>
              <a:xfrm>
                <a:off x="2639894" y="635124"/>
                <a:ext cx="3782040" cy="3782010"/>
              </a:xfrm>
              <a:custGeom>
                <a:avLst/>
                <a:gdLst/>
                <a:ahLst/>
                <a:cxnLst/>
                <a:rect l="l" t="t" r="r" b="b"/>
                <a:pathLst>
                  <a:path w="12057" h="12057" extrusionOk="0">
                    <a:moveTo>
                      <a:pt x="649" y="296"/>
                    </a:moveTo>
                    <a:lnTo>
                      <a:pt x="649" y="655"/>
                    </a:lnTo>
                    <a:lnTo>
                      <a:pt x="296" y="655"/>
                    </a:lnTo>
                    <a:lnTo>
                      <a:pt x="296" y="296"/>
                    </a:lnTo>
                    <a:close/>
                    <a:moveTo>
                      <a:pt x="1076" y="296"/>
                    </a:moveTo>
                    <a:lnTo>
                      <a:pt x="1076" y="655"/>
                    </a:lnTo>
                    <a:lnTo>
                      <a:pt x="723" y="655"/>
                    </a:lnTo>
                    <a:lnTo>
                      <a:pt x="723" y="296"/>
                    </a:lnTo>
                    <a:close/>
                    <a:moveTo>
                      <a:pt x="1504" y="296"/>
                    </a:moveTo>
                    <a:lnTo>
                      <a:pt x="1504" y="655"/>
                    </a:lnTo>
                    <a:lnTo>
                      <a:pt x="1151" y="655"/>
                    </a:lnTo>
                    <a:lnTo>
                      <a:pt x="1151" y="296"/>
                    </a:lnTo>
                    <a:close/>
                    <a:moveTo>
                      <a:pt x="1931" y="296"/>
                    </a:moveTo>
                    <a:lnTo>
                      <a:pt x="1931" y="655"/>
                    </a:lnTo>
                    <a:lnTo>
                      <a:pt x="1578" y="655"/>
                    </a:lnTo>
                    <a:lnTo>
                      <a:pt x="1578" y="296"/>
                    </a:lnTo>
                    <a:close/>
                    <a:moveTo>
                      <a:pt x="2358" y="296"/>
                    </a:moveTo>
                    <a:lnTo>
                      <a:pt x="2358" y="655"/>
                    </a:lnTo>
                    <a:lnTo>
                      <a:pt x="2005" y="655"/>
                    </a:lnTo>
                    <a:lnTo>
                      <a:pt x="2005" y="296"/>
                    </a:lnTo>
                    <a:close/>
                    <a:moveTo>
                      <a:pt x="2785" y="296"/>
                    </a:moveTo>
                    <a:lnTo>
                      <a:pt x="2785" y="655"/>
                    </a:lnTo>
                    <a:lnTo>
                      <a:pt x="2432" y="655"/>
                    </a:lnTo>
                    <a:lnTo>
                      <a:pt x="2432" y="296"/>
                    </a:lnTo>
                    <a:close/>
                    <a:moveTo>
                      <a:pt x="3212" y="296"/>
                    </a:moveTo>
                    <a:lnTo>
                      <a:pt x="3212" y="655"/>
                    </a:lnTo>
                    <a:lnTo>
                      <a:pt x="2859" y="655"/>
                    </a:lnTo>
                    <a:lnTo>
                      <a:pt x="2859" y="296"/>
                    </a:lnTo>
                    <a:close/>
                    <a:moveTo>
                      <a:pt x="3639" y="296"/>
                    </a:moveTo>
                    <a:lnTo>
                      <a:pt x="3639" y="655"/>
                    </a:lnTo>
                    <a:lnTo>
                      <a:pt x="3286" y="655"/>
                    </a:lnTo>
                    <a:lnTo>
                      <a:pt x="3286" y="296"/>
                    </a:lnTo>
                    <a:close/>
                    <a:moveTo>
                      <a:pt x="4066" y="296"/>
                    </a:moveTo>
                    <a:lnTo>
                      <a:pt x="4066" y="655"/>
                    </a:lnTo>
                    <a:lnTo>
                      <a:pt x="3713" y="655"/>
                    </a:lnTo>
                    <a:lnTo>
                      <a:pt x="3713" y="296"/>
                    </a:lnTo>
                    <a:close/>
                    <a:moveTo>
                      <a:pt x="4494" y="296"/>
                    </a:moveTo>
                    <a:lnTo>
                      <a:pt x="4494" y="655"/>
                    </a:lnTo>
                    <a:lnTo>
                      <a:pt x="4140" y="655"/>
                    </a:lnTo>
                    <a:lnTo>
                      <a:pt x="4140" y="296"/>
                    </a:lnTo>
                    <a:close/>
                    <a:moveTo>
                      <a:pt x="4921" y="296"/>
                    </a:moveTo>
                    <a:lnTo>
                      <a:pt x="4921" y="655"/>
                    </a:lnTo>
                    <a:lnTo>
                      <a:pt x="4568" y="655"/>
                    </a:lnTo>
                    <a:lnTo>
                      <a:pt x="4568" y="296"/>
                    </a:lnTo>
                    <a:close/>
                    <a:moveTo>
                      <a:pt x="5348" y="296"/>
                    </a:moveTo>
                    <a:lnTo>
                      <a:pt x="5348" y="655"/>
                    </a:lnTo>
                    <a:lnTo>
                      <a:pt x="4995" y="655"/>
                    </a:lnTo>
                    <a:lnTo>
                      <a:pt x="4995" y="296"/>
                    </a:lnTo>
                    <a:close/>
                    <a:moveTo>
                      <a:pt x="5775" y="296"/>
                    </a:moveTo>
                    <a:lnTo>
                      <a:pt x="5775" y="655"/>
                    </a:lnTo>
                    <a:lnTo>
                      <a:pt x="5422" y="655"/>
                    </a:lnTo>
                    <a:lnTo>
                      <a:pt x="5422" y="296"/>
                    </a:lnTo>
                    <a:close/>
                    <a:moveTo>
                      <a:pt x="6202" y="296"/>
                    </a:moveTo>
                    <a:lnTo>
                      <a:pt x="6202" y="655"/>
                    </a:lnTo>
                    <a:lnTo>
                      <a:pt x="5849" y="655"/>
                    </a:lnTo>
                    <a:lnTo>
                      <a:pt x="5849" y="296"/>
                    </a:lnTo>
                    <a:close/>
                    <a:moveTo>
                      <a:pt x="6629" y="296"/>
                    </a:moveTo>
                    <a:lnTo>
                      <a:pt x="6629" y="655"/>
                    </a:lnTo>
                    <a:lnTo>
                      <a:pt x="6276" y="655"/>
                    </a:lnTo>
                    <a:lnTo>
                      <a:pt x="6276" y="296"/>
                    </a:lnTo>
                    <a:close/>
                    <a:moveTo>
                      <a:pt x="7056" y="296"/>
                    </a:moveTo>
                    <a:lnTo>
                      <a:pt x="7056" y="655"/>
                    </a:lnTo>
                    <a:lnTo>
                      <a:pt x="6703" y="655"/>
                    </a:lnTo>
                    <a:lnTo>
                      <a:pt x="6703" y="296"/>
                    </a:lnTo>
                    <a:close/>
                    <a:moveTo>
                      <a:pt x="7484" y="296"/>
                    </a:moveTo>
                    <a:lnTo>
                      <a:pt x="7484" y="655"/>
                    </a:lnTo>
                    <a:lnTo>
                      <a:pt x="7130" y="655"/>
                    </a:lnTo>
                    <a:lnTo>
                      <a:pt x="7130" y="296"/>
                    </a:lnTo>
                    <a:close/>
                    <a:moveTo>
                      <a:pt x="7911" y="296"/>
                    </a:moveTo>
                    <a:lnTo>
                      <a:pt x="7911" y="655"/>
                    </a:lnTo>
                    <a:lnTo>
                      <a:pt x="7558" y="655"/>
                    </a:lnTo>
                    <a:lnTo>
                      <a:pt x="7558" y="296"/>
                    </a:lnTo>
                    <a:close/>
                    <a:moveTo>
                      <a:pt x="8338" y="296"/>
                    </a:moveTo>
                    <a:lnTo>
                      <a:pt x="8338" y="655"/>
                    </a:lnTo>
                    <a:lnTo>
                      <a:pt x="7985" y="655"/>
                    </a:lnTo>
                    <a:lnTo>
                      <a:pt x="7985" y="296"/>
                    </a:lnTo>
                    <a:close/>
                    <a:moveTo>
                      <a:pt x="8765" y="296"/>
                    </a:moveTo>
                    <a:lnTo>
                      <a:pt x="8765" y="655"/>
                    </a:lnTo>
                    <a:lnTo>
                      <a:pt x="8412" y="655"/>
                    </a:lnTo>
                    <a:lnTo>
                      <a:pt x="8412" y="296"/>
                    </a:lnTo>
                    <a:close/>
                    <a:moveTo>
                      <a:pt x="9192" y="296"/>
                    </a:moveTo>
                    <a:lnTo>
                      <a:pt x="9192" y="655"/>
                    </a:lnTo>
                    <a:lnTo>
                      <a:pt x="8839" y="655"/>
                    </a:lnTo>
                    <a:lnTo>
                      <a:pt x="8839" y="296"/>
                    </a:lnTo>
                    <a:close/>
                    <a:moveTo>
                      <a:pt x="9619" y="296"/>
                    </a:moveTo>
                    <a:lnTo>
                      <a:pt x="9619" y="655"/>
                    </a:lnTo>
                    <a:lnTo>
                      <a:pt x="9266" y="655"/>
                    </a:lnTo>
                    <a:lnTo>
                      <a:pt x="9266" y="296"/>
                    </a:lnTo>
                    <a:close/>
                    <a:moveTo>
                      <a:pt x="10046" y="296"/>
                    </a:moveTo>
                    <a:lnTo>
                      <a:pt x="10046" y="655"/>
                    </a:lnTo>
                    <a:lnTo>
                      <a:pt x="9693" y="655"/>
                    </a:lnTo>
                    <a:lnTo>
                      <a:pt x="9693" y="296"/>
                    </a:lnTo>
                    <a:close/>
                    <a:moveTo>
                      <a:pt x="10474" y="296"/>
                    </a:moveTo>
                    <a:lnTo>
                      <a:pt x="10474" y="655"/>
                    </a:lnTo>
                    <a:lnTo>
                      <a:pt x="10120" y="655"/>
                    </a:lnTo>
                    <a:lnTo>
                      <a:pt x="10120" y="296"/>
                    </a:lnTo>
                    <a:close/>
                    <a:moveTo>
                      <a:pt x="10901" y="296"/>
                    </a:moveTo>
                    <a:lnTo>
                      <a:pt x="10901" y="655"/>
                    </a:lnTo>
                    <a:lnTo>
                      <a:pt x="10548" y="655"/>
                    </a:lnTo>
                    <a:lnTo>
                      <a:pt x="10548" y="296"/>
                    </a:lnTo>
                    <a:close/>
                    <a:moveTo>
                      <a:pt x="11328" y="296"/>
                    </a:moveTo>
                    <a:lnTo>
                      <a:pt x="11328" y="655"/>
                    </a:lnTo>
                    <a:lnTo>
                      <a:pt x="10975" y="655"/>
                    </a:lnTo>
                    <a:lnTo>
                      <a:pt x="10975" y="296"/>
                    </a:lnTo>
                    <a:close/>
                    <a:moveTo>
                      <a:pt x="11755" y="296"/>
                    </a:moveTo>
                    <a:lnTo>
                      <a:pt x="11755" y="655"/>
                    </a:lnTo>
                    <a:lnTo>
                      <a:pt x="11402" y="655"/>
                    </a:lnTo>
                    <a:lnTo>
                      <a:pt x="11402" y="296"/>
                    </a:lnTo>
                    <a:close/>
                    <a:moveTo>
                      <a:pt x="649" y="723"/>
                    </a:moveTo>
                    <a:lnTo>
                      <a:pt x="649" y="1082"/>
                    </a:lnTo>
                    <a:lnTo>
                      <a:pt x="296" y="1082"/>
                    </a:lnTo>
                    <a:lnTo>
                      <a:pt x="296" y="723"/>
                    </a:lnTo>
                    <a:close/>
                    <a:moveTo>
                      <a:pt x="1076" y="723"/>
                    </a:moveTo>
                    <a:lnTo>
                      <a:pt x="1076" y="1082"/>
                    </a:lnTo>
                    <a:lnTo>
                      <a:pt x="723" y="1082"/>
                    </a:lnTo>
                    <a:lnTo>
                      <a:pt x="723" y="723"/>
                    </a:lnTo>
                    <a:close/>
                    <a:moveTo>
                      <a:pt x="1504" y="723"/>
                    </a:moveTo>
                    <a:lnTo>
                      <a:pt x="1504" y="1082"/>
                    </a:lnTo>
                    <a:lnTo>
                      <a:pt x="1151" y="1082"/>
                    </a:lnTo>
                    <a:lnTo>
                      <a:pt x="1151" y="723"/>
                    </a:lnTo>
                    <a:close/>
                    <a:moveTo>
                      <a:pt x="1931" y="723"/>
                    </a:moveTo>
                    <a:lnTo>
                      <a:pt x="1931" y="1082"/>
                    </a:lnTo>
                    <a:lnTo>
                      <a:pt x="1578" y="1082"/>
                    </a:lnTo>
                    <a:lnTo>
                      <a:pt x="1578" y="723"/>
                    </a:lnTo>
                    <a:close/>
                    <a:moveTo>
                      <a:pt x="2358" y="723"/>
                    </a:moveTo>
                    <a:lnTo>
                      <a:pt x="2358" y="1082"/>
                    </a:lnTo>
                    <a:lnTo>
                      <a:pt x="2005" y="1082"/>
                    </a:lnTo>
                    <a:lnTo>
                      <a:pt x="2005" y="723"/>
                    </a:lnTo>
                    <a:close/>
                    <a:moveTo>
                      <a:pt x="2785" y="723"/>
                    </a:moveTo>
                    <a:lnTo>
                      <a:pt x="2785" y="1082"/>
                    </a:lnTo>
                    <a:lnTo>
                      <a:pt x="2432" y="1082"/>
                    </a:lnTo>
                    <a:lnTo>
                      <a:pt x="2432" y="723"/>
                    </a:lnTo>
                    <a:close/>
                    <a:moveTo>
                      <a:pt x="3212" y="723"/>
                    </a:moveTo>
                    <a:lnTo>
                      <a:pt x="3212" y="1082"/>
                    </a:lnTo>
                    <a:lnTo>
                      <a:pt x="2859" y="1082"/>
                    </a:lnTo>
                    <a:lnTo>
                      <a:pt x="2859" y="723"/>
                    </a:lnTo>
                    <a:close/>
                    <a:moveTo>
                      <a:pt x="3639" y="723"/>
                    </a:moveTo>
                    <a:lnTo>
                      <a:pt x="3639" y="1082"/>
                    </a:lnTo>
                    <a:lnTo>
                      <a:pt x="3286" y="1082"/>
                    </a:lnTo>
                    <a:lnTo>
                      <a:pt x="3286" y="723"/>
                    </a:lnTo>
                    <a:close/>
                    <a:moveTo>
                      <a:pt x="4066" y="723"/>
                    </a:moveTo>
                    <a:lnTo>
                      <a:pt x="4066" y="1082"/>
                    </a:lnTo>
                    <a:lnTo>
                      <a:pt x="3713" y="1082"/>
                    </a:lnTo>
                    <a:lnTo>
                      <a:pt x="3713" y="723"/>
                    </a:lnTo>
                    <a:close/>
                    <a:moveTo>
                      <a:pt x="4494" y="723"/>
                    </a:moveTo>
                    <a:lnTo>
                      <a:pt x="4494" y="1082"/>
                    </a:lnTo>
                    <a:lnTo>
                      <a:pt x="4140" y="1082"/>
                    </a:lnTo>
                    <a:lnTo>
                      <a:pt x="4140" y="723"/>
                    </a:lnTo>
                    <a:close/>
                    <a:moveTo>
                      <a:pt x="4921" y="723"/>
                    </a:moveTo>
                    <a:lnTo>
                      <a:pt x="4921" y="1082"/>
                    </a:lnTo>
                    <a:lnTo>
                      <a:pt x="4568" y="1082"/>
                    </a:lnTo>
                    <a:lnTo>
                      <a:pt x="4568" y="723"/>
                    </a:lnTo>
                    <a:close/>
                    <a:moveTo>
                      <a:pt x="5348" y="723"/>
                    </a:moveTo>
                    <a:lnTo>
                      <a:pt x="5348" y="1082"/>
                    </a:lnTo>
                    <a:lnTo>
                      <a:pt x="4995" y="1082"/>
                    </a:lnTo>
                    <a:lnTo>
                      <a:pt x="4995" y="723"/>
                    </a:lnTo>
                    <a:close/>
                    <a:moveTo>
                      <a:pt x="5775" y="723"/>
                    </a:moveTo>
                    <a:lnTo>
                      <a:pt x="5775" y="1082"/>
                    </a:lnTo>
                    <a:lnTo>
                      <a:pt x="5422" y="1082"/>
                    </a:lnTo>
                    <a:lnTo>
                      <a:pt x="5422" y="723"/>
                    </a:lnTo>
                    <a:close/>
                    <a:moveTo>
                      <a:pt x="6202" y="723"/>
                    </a:moveTo>
                    <a:lnTo>
                      <a:pt x="6202" y="1082"/>
                    </a:lnTo>
                    <a:lnTo>
                      <a:pt x="5849" y="1082"/>
                    </a:lnTo>
                    <a:lnTo>
                      <a:pt x="5849" y="723"/>
                    </a:lnTo>
                    <a:close/>
                    <a:moveTo>
                      <a:pt x="6629" y="723"/>
                    </a:moveTo>
                    <a:lnTo>
                      <a:pt x="6629" y="1082"/>
                    </a:lnTo>
                    <a:lnTo>
                      <a:pt x="6276" y="1082"/>
                    </a:lnTo>
                    <a:lnTo>
                      <a:pt x="6276" y="723"/>
                    </a:lnTo>
                    <a:close/>
                    <a:moveTo>
                      <a:pt x="7056" y="723"/>
                    </a:moveTo>
                    <a:lnTo>
                      <a:pt x="7056" y="1082"/>
                    </a:lnTo>
                    <a:lnTo>
                      <a:pt x="6703" y="1082"/>
                    </a:lnTo>
                    <a:lnTo>
                      <a:pt x="6703" y="723"/>
                    </a:lnTo>
                    <a:close/>
                    <a:moveTo>
                      <a:pt x="7484" y="723"/>
                    </a:moveTo>
                    <a:lnTo>
                      <a:pt x="7484" y="1082"/>
                    </a:lnTo>
                    <a:lnTo>
                      <a:pt x="7130" y="1082"/>
                    </a:lnTo>
                    <a:lnTo>
                      <a:pt x="7130" y="723"/>
                    </a:lnTo>
                    <a:close/>
                    <a:moveTo>
                      <a:pt x="7911" y="723"/>
                    </a:moveTo>
                    <a:lnTo>
                      <a:pt x="7911" y="1082"/>
                    </a:lnTo>
                    <a:lnTo>
                      <a:pt x="7558" y="1082"/>
                    </a:lnTo>
                    <a:lnTo>
                      <a:pt x="7558" y="723"/>
                    </a:lnTo>
                    <a:close/>
                    <a:moveTo>
                      <a:pt x="8338" y="723"/>
                    </a:moveTo>
                    <a:lnTo>
                      <a:pt x="8338" y="1082"/>
                    </a:lnTo>
                    <a:lnTo>
                      <a:pt x="7985" y="1082"/>
                    </a:lnTo>
                    <a:lnTo>
                      <a:pt x="7985" y="723"/>
                    </a:lnTo>
                    <a:close/>
                    <a:moveTo>
                      <a:pt x="8765" y="723"/>
                    </a:moveTo>
                    <a:lnTo>
                      <a:pt x="8765" y="1082"/>
                    </a:lnTo>
                    <a:lnTo>
                      <a:pt x="8412" y="1082"/>
                    </a:lnTo>
                    <a:lnTo>
                      <a:pt x="8412" y="723"/>
                    </a:lnTo>
                    <a:close/>
                    <a:moveTo>
                      <a:pt x="9192" y="723"/>
                    </a:moveTo>
                    <a:lnTo>
                      <a:pt x="9192" y="1082"/>
                    </a:lnTo>
                    <a:lnTo>
                      <a:pt x="8839" y="1082"/>
                    </a:lnTo>
                    <a:lnTo>
                      <a:pt x="8839" y="723"/>
                    </a:lnTo>
                    <a:close/>
                    <a:moveTo>
                      <a:pt x="9619" y="723"/>
                    </a:moveTo>
                    <a:lnTo>
                      <a:pt x="9619" y="1082"/>
                    </a:lnTo>
                    <a:lnTo>
                      <a:pt x="9266" y="1082"/>
                    </a:lnTo>
                    <a:lnTo>
                      <a:pt x="9266" y="723"/>
                    </a:lnTo>
                    <a:close/>
                    <a:moveTo>
                      <a:pt x="10046" y="723"/>
                    </a:moveTo>
                    <a:lnTo>
                      <a:pt x="10046" y="1082"/>
                    </a:lnTo>
                    <a:lnTo>
                      <a:pt x="9693" y="1082"/>
                    </a:lnTo>
                    <a:lnTo>
                      <a:pt x="9693" y="723"/>
                    </a:lnTo>
                    <a:close/>
                    <a:moveTo>
                      <a:pt x="10474" y="723"/>
                    </a:moveTo>
                    <a:lnTo>
                      <a:pt x="10474" y="1082"/>
                    </a:lnTo>
                    <a:lnTo>
                      <a:pt x="10120" y="1082"/>
                    </a:lnTo>
                    <a:lnTo>
                      <a:pt x="10120" y="723"/>
                    </a:lnTo>
                    <a:close/>
                    <a:moveTo>
                      <a:pt x="10901" y="723"/>
                    </a:moveTo>
                    <a:lnTo>
                      <a:pt x="10901" y="1082"/>
                    </a:lnTo>
                    <a:lnTo>
                      <a:pt x="10548" y="1082"/>
                    </a:lnTo>
                    <a:lnTo>
                      <a:pt x="10548" y="723"/>
                    </a:lnTo>
                    <a:close/>
                    <a:moveTo>
                      <a:pt x="11328" y="723"/>
                    </a:moveTo>
                    <a:lnTo>
                      <a:pt x="11328" y="1082"/>
                    </a:lnTo>
                    <a:lnTo>
                      <a:pt x="10975" y="1082"/>
                    </a:lnTo>
                    <a:lnTo>
                      <a:pt x="10975" y="723"/>
                    </a:lnTo>
                    <a:close/>
                    <a:moveTo>
                      <a:pt x="11755" y="723"/>
                    </a:moveTo>
                    <a:lnTo>
                      <a:pt x="11755" y="1082"/>
                    </a:lnTo>
                    <a:lnTo>
                      <a:pt x="11402" y="1082"/>
                    </a:lnTo>
                    <a:lnTo>
                      <a:pt x="11402" y="723"/>
                    </a:lnTo>
                    <a:close/>
                    <a:moveTo>
                      <a:pt x="649" y="1151"/>
                    </a:moveTo>
                    <a:lnTo>
                      <a:pt x="649" y="1509"/>
                    </a:lnTo>
                    <a:lnTo>
                      <a:pt x="296" y="1509"/>
                    </a:lnTo>
                    <a:lnTo>
                      <a:pt x="296" y="1151"/>
                    </a:lnTo>
                    <a:close/>
                    <a:moveTo>
                      <a:pt x="1076" y="1151"/>
                    </a:moveTo>
                    <a:lnTo>
                      <a:pt x="1076" y="1509"/>
                    </a:lnTo>
                    <a:lnTo>
                      <a:pt x="723" y="1509"/>
                    </a:lnTo>
                    <a:lnTo>
                      <a:pt x="723" y="1151"/>
                    </a:lnTo>
                    <a:close/>
                    <a:moveTo>
                      <a:pt x="1504" y="1151"/>
                    </a:moveTo>
                    <a:lnTo>
                      <a:pt x="1504" y="1509"/>
                    </a:lnTo>
                    <a:lnTo>
                      <a:pt x="1151" y="1509"/>
                    </a:lnTo>
                    <a:lnTo>
                      <a:pt x="1151" y="1151"/>
                    </a:lnTo>
                    <a:close/>
                    <a:moveTo>
                      <a:pt x="1931" y="1151"/>
                    </a:moveTo>
                    <a:lnTo>
                      <a:pt x="1931" y="1509"/>
                    </a:lnTo>
                    <a:lnTo>
                      <a:pt x="1578" y="1509"/>
                    </a:lnTo>
                    <a:lnTo>
                      <a:pt x="1578" y="1151"/>
                    </a:lnTo>
                    <a:close/>
                    <a:moveTo>
                      <a:pt x="2358" y="1151"/>
                    </a:moveTo>
                    <a:lnTo>
                      <a:pt x="2358" y="1509"/>
                    </a:lnTo>
                    <a:lnTo>
                      <a:pt x="2005" y="1509"/>
                    </a:lnTo>
                    <a:lnTo>
                      <a:pt x="2005" y="1151"/>
                    </a:lnTo>
                    <a:close/>
                    <a:moveTo>
                      <a:pt x="2785" y="1151"/>
                    </a:moveTo>
                    <a:lnTo>
                      <a:pt x="2785" y="1509"/>
                    </a:lnTo>
                    <a:lnTo>
                      <a:pt x="2432" y="1509"/>
                    </a:lnTo>
                    <a:lnTo>
                      <a:pt x="2432" y="1151"/>
                    </a:lnTo>
                    <a:close/>
                    <a:moveTo>
                      <a:pt x="3212" y="1151"/>
                    </a:moveTo>
                    <a:lnTo>
                      <a:pt x="3212" y="1509"/>
                    </a:lnTo>
                    <a:lnTo>
                      <a:pt x="2859" y="1509"/>
                    </a:lnTo>
                    <a:lnTo>
                      <a:pt x="2859" y="1151"/>
                    </a:lnTo>
                    <a:close/>
                    <a:moveTo>
                      <a:pt x="3639" y="1151"/>
                    </a:moveTo>
                    <a:lnTo>
                      <a:pt x="3639" y="1509"/>
                    </a:lnTo>
                    <a:lnTo>
                      <a:pt x="3286" y="1509"/>
                    </a:lnTo>
                    <a:lnTo>
                      <a:pt x="3286" y="1151"/>
                    </a:lnTo>
                    <a:close/>
                    <a:moveTo>
                      <a:pt x="4066" y="1151"/>
                    </a:moveTo>
                    <a:lnTo>
                      <a:pt x="4066" y="1509"/>
                    </a:lnTo>
                    <a:lnTo>
                      <a:pt x="3713" y="1509"/>
                    </a:lnTo>
                    <a:lnTo>
                      <a:pt x="3713" y="1151"/>
                    </a:lnTo>
                    <a:close/>
                    <a:moveTo>
                      <a:pt x="4494" y="1151"/>
                    </a:moveTo>
                    <a:lnTo>
                      <a:pt x="4494" y="1509"/>
                    </a:lnTo>
                    <a:lnTo>
                      <a:pt x="4140" y="1509"/>
                    </a:lnTo>
                    <a:lnTo>
                      <a:pt x="4140" y="1151"/>
                    </a:lnTo>
                    <a:close/>
                    <a:moveTo>
                      <a:pt x="4921" y="1151"/>
                    </a:moveTo>
                    <a:lnTo>
                      <a:pt x="4921" y="1509"/>
                    </a:lnTo>
                    <a:lnTo>
                      <a:pt x="4568" y="1509"/>
                    </a:lnTo>
                    <a:lnTo>
                      <a:pt x="4568" y="1151"/>
                    </a:lnTo>
                    <a:close/>
                    <a:moveTo>
                      <a:pt x="5348" y="1151"/>
                    </a:moveTo>
                    <a:lnTo>
                      <a:pt x="5348" y="1509"/>
                    </a:lnTo>
                    <a:lnTo>
                      <a:pt x="4995" y="1509"/>
                    </a:lnTo>
                    <a:lnTo>
                      <a:pt x="4995" y="1151"/>
                    </a:lnTo>
                    <a:close/>
                    <a:moveTo>
                      <a:pt x="5775" y="1151"/>
                    </a:moveTo>
                    <a:lnTo>
                      <a:pt x="5775" y="1509"/>
                    </a:lnTo>
                    <a:lnTo>
                      <a:pt x="5422" y="1509"/>
                    </a:lnTo>
                    <a:lnTo>
                      <a:pt x="5422" y="1151"/>
                    </a:lnTo>
                    <a:close/>
                    <a:moveTo>
                      <a:pt x="6202" y="1151"/>
                    </a:moveTo>
                    <a:lnTo>
                      <a:pt x="6202" y="1509"/>
                    </a:lnTo>
                    <a:lnTo>
                      <a:pt x="5849" y="1509"/>
                    </a:lnTo>
                    <a:lnTo>
                      <a:pt x="5849" y="1151"/>
                    </a:lnTo>
                    <a:close/>
                    <a:moveTo>
                      <a:pt x="6629" y="1151"/>
                    </a:moveTo>
                    <a:lnTo>
                      <a:pt x="6629" y="1509"/>
                    </a:lnTo>
                    <a:lnTo>
                      <a:pt x="6276" y="1509"/>
                    </a:lnTo>
                    <a:lnTo>
                      <a:pt x="6276" y="1151"/>
                    </a:lnTo>
                    <a:close/>
                    <a:moveTo>
                      <a:pt x="7056" y="1151"/>
                    </a:moveTo>
                    <a:lnTo>
                      <a:pt x="7056" y="1509"/>
                    </a:lnTo>
                    <a:lnTo>
                      <a:pt x="6703" y="1509"/>
                    </a:lnTo>
                    <a:lnTo>
                      <a:pt x="6703" y="1151"/>
                    </a:lnTo>
                    <a:close/>
                    <a:moveTo>
                      <a:pt x="7484" y="1151"/>
                    </a:moveTo>
                    <a:lnTo>
                      <a:pt x="7484" y="1509"/>
                    </a:lnTo>
                    <a:lnTo>
                      <a:pt x="7130" y="1509"/>
                    </a:lnTo>
                    <a:lnTo>
                      <a:pt x="7130" y="1151"/>
                    </a:lnTo>
                    <a:close/>
                    <a:moveTo>
                      <a:pt x="7911" y="1151"/>
                    </a:moveTo>
                    <a:lnTo>
                      <a:pt x="7911" y="1509"/>
                    </a:lnTo>
                    <a:lnTo>
                      <a:pt x="7558" y="1509"/>
                    </a:lnTo>
                    <a:lnTo>
                      <a:pt x="7558" y="1151"/>
                    </a:lnTo>
                    <a:close/>
                    <a:moveTo>
                      <a:pt x="8338" y="1151"/>
                    </a:moveTo>
                    <a:lnTo>
                      <a:pt x="8338" y="1509"/>
                    </a:lnTo>
                    <a:lnTo>
                      <a:pt x="7985" y="1509"/>
                    </a:lnTo>
                    <a:lnTo>
                      <a:pt x="7985" y="1151"/>
                    </a:lnTo>
                    <a:close/>
                    <a:moveTo>
                      <a:pt x="8765" y="1151"/>
                    </a:moveTo>
                    <a:lnTo>
                      <a:pt x="8765" y="1509"/>
                    </a:lnTo>
                    <a:lnTo>
                      <a:pt x="8412" y="1509"/>
                    </a:lnTo>
                    <a:lnTo>
                      <a:pt x="8412" y="1151"/>
                    </a:lnTo>
                    <a:close/>
                    <a:moveTo>
                      <a:pt x="9192" y="1151"/>
                    </a:moveTo>
                    <a:lnTo>
                      <a:pt x="9192" y="1509"/>
                    </a:lnTo>
                    <a:lnTo>
                      <a:pt x="8839" y="1509"/>
                    </a:lnTo>
                    <a:lnTo>
                      <a:pt x="8839" y="1151"/>
                    </a:lnTo>
                    <a:close/>
                    <a:moveTo>
                      <a:pt x="9619" y="1151"/>
                    </a:moveTo>
                    <a:lnTo>
                      <a:pt x="9619" y="1509"/>
                    </a:lnTo>
                    <a:lnTo>
                      <a:pt x="9266" y="1509"/>
                    </a:lnTo>
                    <a:lnTo>
                      <a:pt x="9266" y="1151"/>
                    </a:lnTo>
                    <a:close/>
                    <a:moveTo>
                      <a:pt x="10046" y="1151"/>
                    </a:moveTo>
                    <a:lnTo>
                      <a:pt x="10046" y="1509"/>
                    </a:lnTo>
                    <a:lnTo>
                      <a:pt x="9693" y="1509"/>
                    </a:lnTo>
                    <a:lnTo>
                      <a:pt x="9693" y="1151"/>
                    </a:lnTo>
                    <a:close/>
                    <a:moveTo>
                      <a:pt x="10474" y="1151"/>
                    </a:moveTo>
                    <a:lnTo>
                      <a:pt x="10474" y="1509"/>
                    </a:lnTo>
                    <a:lnTo>
                      <a:pt x="10120" y="1509"/>
                    </a:lnTo>
                    <a:lnTo>
                      <a:pt x="10120" y="1151"/>
                    </a:lnTo>
                    <a:close/>
                    <a:moveTo>
                      <a:pt x="10901" y="1151"/>
                    </a:moveTo>
                    <a:lnTo>
                      <a:pt x="10901" y="1509"/>
                    </a:lnTo>
                    <a:lnTo>
                      <a:pt x="10548" y="1509"/>
                    </a:lnTo>
                    <a:lnTo>
                      <a:pt x="10548" y="1151"/>
                    </a:lnTo>
                    <a:close/>
                    <a:moveTo>
                      <a:pt x="11328" y="1151"/>
                    </a:moveTo>
                    <a:lnTo>
                      <a:pt x="11328" y="1509"/>
                    </a:lnTo>
                    <a:lnTo>
                      <a:pt x="10975" y="1509"/>
                    </a:lnTo>
                    <a:lnTo>
                      <a:pt x="10975" y="1151"/>
                    </a:lnTo>
                    <a:close/>
                    <a:moveTo>
                      <a:pt x="11755" y="1151"/>
                    </a:moveTo>
                    <a:lnTo>
                      <a:pt x="11755" y="1509"/>
                    </a:lnTo>
                    <a:lnTo>
                      <a:pt x="11402" y="1509"/>
                    </a:lnTo>
                    <a:lnTo>
                      <a:pt x="11402" y="1151"/>
                    </a:lnTo>
                    <a:close/>
                    <a:moveTo>
                      <a:pt x="649" y="1578"/>
                    </a:moveTo>
                    <a:lnTo>
                      <a:pt x="649" y="1937"/>
                    </a:lnTo>
                    <a:lnTo>
                      <a:pt x="296" y="1937"/>
                    </a:lnTo>
                    <a:lnTo>
                      <a:pt x="296" y="1578"/>
                    </a:lnTo>
                    <a:close/>
                    <a:moveTo>
                      <a:pt x="1076" y="1578"/>
                    </a:moveTo>
                    <a:lnTo>
                      <a:pt x="1076" y="1937"/>
                    </a:lnTo>
                    <a:lnTo>
                      <a:pt x="723" y="1937"/>
                    </a:lnTo>
                    <a:lnTo>
                      <a:pt x="723" y="1578"/>
                    </a:lnTo>
                    <a:close/>
                    <a:moveTo>
                      <a:pt x="1504" y="1578"/>
                    </a:moveTo>
                    <a:lnTo>
                      <a:pt x="1504" y="1937"/>
                    </a:lnTo>
                    <a:lnTo>
                      <a:pt x="1151" y="1937"/>
                    </a:lnTo>
                    <a:lnTo>
                      <a:pt x="1151" y="1578"/>
                    </a:lnTo>
                    <a:close/>
                    <a:moveTo>
                      <a:pt x="1931" y="1578"/>
                    </a:moveTo>
                    <a:lnTo>
                      <a:pt x="1931" y="1937"/>
                    </a:lnTo>
                    <a:lnTo>
                      <a:pt x="1578" y="1937"/>
                    </a:lnTo>
                    <a:lnTo>
                      <a:pt x="1578" y="1578"/>
                    </a:lnTo>
                    <a:close/>
                    <a:moveTo>
                      <a:pt x="2358" y="1578"/>
                    </a:moveTo>
                    <a:lnTo>
                      <a:pt x="2358" y="1937"/>
                    </a:lnTo>
                    <a:lnTo>
                      <a:pt x="2005" y="1937"/>
                    </a:lnTo>
                    <a:lnTo>
                      <a:pt x="2005" y="1578"/>
                    </a:lnTo>
                    <a:close/>
                    <a:moveTo>
                      <a:pt x="2785" y="1578"/>
                    </a:moveTo>
                    <a:lnTo>
                      <a:pt x="2785" y="1937"/>
                    </a:lnTo>
                    <a:lnTo>
                      <a:pt x="2432" y="1937"/>
                    </a:lnTo>
                    <a:lnTo>
                      <a:pt x="2432" y="1578"/>
                    </a:lnTo>
                    <a:close/>
                    <a:moveTo>
                      <a:pt x="3212" y="1578"/>
                    </a:moveTo>
                    <a:lnTo>
                      <a:pt x="3212" y="1937"/>
                    </a:lnTo>
                    <a:lnTo>
                      <a:pt x="2859" y="1937"/>
                    </a:lnTo>
                    <a:lnTo>
                      <a:pt x="2859" y="1578"/>
                    </a:lnTo>
                    <a:close/>
                    <a:moveTo>
                      <a:pt x="3639" y="1578"/>
                    </a:moveTo>
                    <a:lnTo>
                      <a:pt x="3639" y="1937"/>
                    </a:lnTo>
                    <a:lnTo>
                      <a:pt x="3286" y="1937"/>
                    </a:lnTo>
                    <a:lnTo>
                      <a:pt x="3286" y="1578"/>
                    </a:lnTo>
                    <a:close/>
                    <a:moveTo>
                      <a:pt x="4066" y="1578"/>
                    </a:moveTo>
                    <a:lnTo>
                      <a:pt x="4066" y="1937"/>
                    </a:lnTo>
                    <a:lnTo>
                      <a:pt x="3713" y="1937"/>
                    </a:lnTo>
                    <a:lnTo>
                      <a:pt x="3713" y="1578"/>
                    </a:lnTo>
                    <a:close/>
                    <a:moveTo>
                      <a:pt x="4494" y="1578"/>
                    </a:moveTo>
                    <a:lnTo>
                      <a:pt x="4494" y="1937"/>
                    </a:lnTo>
                    <a:lnTo>
                      <a:pt x="4140" y="1937"/>
                    </a:lnTo>
                    <a:lnTo>
                      <a:pt x="4140" y="1578"/>
                    </a:lnTo>
                    <a:close/>
                    <a:moveTo>
                      <a:pt x="4921" y="1578"/>
                    </a:moveTo>
                    <a:lnTo>
                      <a:pt x="4921" y="1937"/>
                    </a:lnTo>
                    <a:lnTo>
                      <a:pt x="4568" y="1937"/>
                    </a:lnTo>
                    <a:lnTo>
                      <a:pt x="4568" y="1578"/>
                    </a:lnTo>
                    <a:close/>
                    <a:moveTo>
                      <a:pt x="5348" y="1578"/>
                    </a:moveTo>
                    <a:lnTo>
                      <a:pt x="5348" y="1937"/>
                    </a:lnTo>
                    <a:lnTo>
                      <a:pt x="4995" y="1937"/>
                    </a:lnTo>
                    <a:lnTo>
                      <a:pt x="4995" y="1578"/>
                    </a:lnTo>
                    <a:close/>
                    <a:moveTo>
                      <a:pt x="5775" y="1578"/>
                    </a:moveTo>
                    <a:lnTo>
                      <a:pt x="5775" y="1937"/>
                    </a:lnTo>
                    <a:lnTo>
                      <a:pt x="5422" y="1937"/>
                    </a:lnTo>
                    <a:lnTo>
                      <a:pt x="5422" y="1578"/>
                    </a:lnTo>
                    <a:close/>
                    <a:moveTo>
                      <a:pt x="6202" y="1578"/>
                    </a:moveTo>
                    <a:lnTo>
                      <a:pt x="6202" y="1937"/>
                    </a:lnTo>
                    <a:lnTo>
                      <a:pt x="5849" y="1937"/>
                    </a:lnTo>
                    <a:lnTo>
                      <a:pt x="5849" y="1578"/>
                    </a:lnTo>
                    <a:close/>
                    <a:moveTo>
                      <a:pt x="6629" y="1578"/>
                    </a:moveTo>
                    <a:lnTo>
                      <a:pt x="6629" y="1937"/>
                    </a:lnTo>
                    <a:lnTo>
                      <a:pt x="6276" y="1937"/>
                    </a:lnTo>
                    <a:lnTo>
                      <a:pt x="6276" y="1578"/>
                    </a:lnTo>
                    <a:close/>
                    <a:moveTo>
                      <a:pt x="7056" y="1578"/>
                    </a:moveTo>
                    <a:lnTo>
                      <a:pt x="7056" y="1937"/>
                    </a:lnTo>
                    <a:lnTo>
                      <a:pt x="6703" y="1937"/>
                    </a:lnTo>
                    <a:lnTo>
                      <a:pt x="6703" y="1578"/>
                    </a:lnTo>
                    <a:close/>
                    <a:moveTo>
                      <a:pt x="7484" y="1578"/>
                    </a:moveTo>
                    <a:lnTo>
                      <a:pt x="7484" y="1937"/>
                    </a:lnTo>
                    <a:lnTo>
                      <a:pt x="7130" y="1937"/>
                    </a:lnTo>
                    <a:lnTo>
                      <a:pt x="7130" y="1578"/>
                    </a:lnTo>
                    <a:close/>
                    <a:moveTo>
                      <a:pt x="7911" y="1578"/>
                    </a:moveTo>
                    <a:lnTo>
                      <a:pt x="7911" y="1937"/>
                    </a:lnTo>
                    <a:lnTo>
                      <a:pt x="7558" y="1937"/>
                    </a:lnTo>
                    <a:lnTo>
                      <a:pt x="7558" y="1578"/>
                    </a:lnTo>
                    <a:close/>
                    <a:moveTo>
                      <a:pt x="8338" y="1578"/>
                    </a:moveTo>
                    <a:lnTo>
                      <a:pt x="8338" y="1937"/>
                    </a:lnTo>
                    <a:lnTo>
                      <a:pt x="7985" y="1937"/>
                    </a:lnTo>
                    <a:lnTo>
                      <a:pt x="7985" y="1578"/>
                    </a:lnTo>
                    <a:close/>
                    <a:moveTo>
                      <a:pt x="8765" y="1578"/>
                    </a:moveTo>
                    <a:lnTo>
                      <a:pt x="8765" y="1937"/>
                    </a:lnTo>
                    <a:lnTo>
                      <a:pt x="8412" y="1937"/>
                    </a:lnTo>
                    <a:lnTo>
                      <a:pt x="8412" y="1578"/>
                    </a:lnTo>
                    <a:close/>
                    <a:moveTo>
                      <a:pt x="9192" y="1578"/>
                    </a:moveTo>
                    <a:lnTo>
                      <a:pt x="9192" y="1937"/>
                    </a:lnTo>
                    <a:lnTo>
                      <a:pt x="8839" y="1937"/>
                    </a:lnTo>
                    <a:lnTo>
                      <a:pt x="8839" y="1578"/>
                    </a:lnTo>
                    <a:close/>
                    <a:moveTo>
                      <a:pt x="9619" y="1578"/>
                    </a:moveTo>
                    <a:lnTo>
                      <a:pt x="9619" y="1937"/>
                    </a:lnTo>
                    <a:lnTo>
                      <a:pt x="9266" y="1937"/>
                    </a:lnTo>
                    <a:lnTo>
                      <a:pt x="9266" y="1578"/>
                    </a:lnTo>
                    <a:close/>
                    <a:moveTo>
                      <a:pt x="10046" y="1578"/>
                    </a:moveTo>
                    <a:lnTo>
                      <a:pt x="10046" y="1937"/>
                    </a:lnTo>
                    <a:lnTo>
                      <a:pt x="9693" y="1937"/>
                    </a:lnTo>
                    <a:lnTo>
                      <a:pt x="9693" y="1578"/>
                    </a:lnTo>
                    <a:close/>
                    <a:moveTo>
                      <a:pt x="10474" y="1578"/>
                    </a:moveTo>
                    <a:lnTo>
                      <a:pt x="10474" y="1937"/>
                    </a:lnTo>
                    <a:lnTo>
                      <a:pt x="10120" y="1937"/>
                    </a:lnTo>
                    <a:lnTo>
                      <a:pt x="10120" y="1578"/>
                    </a:lnTo>
                    <a:close/>
                    <a:moveTo>
                      <a:pt x="10901" y="1578"/>
                    </a:moveTo>
                    <a:lnTo>
                      <a:pt x="10901" y="1937"/>
                    </a:lnTo>
                    <a:lnTo>
                      <a:pt x="10548" y="1937"/>
                    </a:lnTo>
                    <a:lnTo>
                      <a:pt x="10548" y="1578"/>
                    </a:lnTo>
                    <a:close/>
                    <a:moveTo>
                      <a:pt x="11328" y="1578"/>
                    </a:moveTo>
                    <a:lnTo>
                      <a:pt x="11328" y="1937"/>
                    </a:lnTo>
                    <a:lnTo>
                      <a:pt x="10975" y="1937"/>
                    </a:lnTo>
                    <a:lnTo>
                      <a:pt x="10975" y="1578"/>
                    </a:lnTo>
                    <a:close/>
                    <a:moveTo>
                      <a:pt x="11755" y="1578"/>
                    </a:moveTo>
                    <a:lnTo>
                      <a:pt x="11755" y="1937"/>
                    </a:lnTo>
                    <a:lnTo>
                      <a:pt x="11402" y="1937"/>
                    </a:lnTo>
                    <a:lnTo>
                      <a:pt x="11402" y="1578"/>
                    </a:lnTo>
                    <a:close/>
                    <a:moveTo>
                      <a:pt x="649" y="2005"/>
                    </a:moveTo>
                    <a:lnTo>
                      <a:pt x="649" y="2364"/>
                    </a:lnTo>
                    <a:lnTo>
                      <a:pt x="296" y="2364"/>
                    </a:lnTo>
                    <a:lnTo>
                      <a:pt x="296" y="2005"/>
                    </a:lnTo>
                    <a:close/>
                    <a:moveTo>
                      <a:pt x="1076" y="2005"/>
                    </a:moveTo>
                    <a:lnTo>
                      <a:pt x="1076" y="2364"/>
                    </a:lnTo>
                    <a:lnTo>
                      <a:pt x="723" y="2364"/>
                    </a:lnTo>
                    <a:lnTo>
                      <a:pt x="723" y="2005"/>
                    </a:lnTo>
                    <a:close/>
                    <a:moveTo>
                      <a:pt x="1504" y="2005"/>
                    </a:moveTo>
                    <a:lnTo>
                      <a:pt x="1504" y="2364"/>
                    </a:lnTo>
                    <a:lnTo>
                      <a:pt x="1151" y="2364"/>
                    </a:lnTo>
                    <a:lnTo>
                      <a:pt x="1151" y="2005"/>
                    </a:lnTo>
                    <a:close/>
                    <a:moveTo>
                      <a:pt x="1931" y="2005"/>
                    </a:moveTo>
                    <a:lnTo>
                      <a:pt x="1931" y="2364"/>
                    </a:lnTo>
                    <a:lnTo>
                      <a:pt x="1578" y="2364"/>
                    </a:lnTo>
                    <a:lnTo>
                      <a:pt x="1578" y="2005"/>
                    </a:lnTo>
                    <a:close/>
                    <a:moveTo>
                      <a:pt x="2358" y="2005"/>
                    </a:moveTo>
                    <a:lnTo>
                      <a:pt x="2358" y="2364"/>
                    </a:lnTo>
                    <a:lnTo>
                      <a:pt x="2005" y="2364"/>
                    </a:lnTo>
                    <a:lnTo>
                      <a:pt x="2005" y="2005"/>
                    </a:lnTo>
                    <a:close/>
                    <a:moveTo>
                      <a:pt x="2785" y="2005"/>
                    </a:moveTo>
                    <a:lnTo>
                      <a:pt x="2785" y="2364"/>
                    </a:lnTo>
                    <a:lnTo>
                      <a:pt x="2432" y="2364"/>
                    </a:lnTo>
                    <a:lnTo>
                      <a:pt x="2432" y="2005"/>
                    </a:lnTo>
                    <a:close/>
                    <a:moveTo>
                      <a:pt x="3212" y="2005"/>
                    </a:moveTo>
                    <a:lnTo>
                      <a:pt x="3212" y="2364"/>
                    </a:lnTo>
                    <a:lnTo>
                      <a:pt x="2859" y="2364"/>
                    </a:lnTo>
                    <a:lnTo>
                      <a:pt x="2859" y="2005"/>
                    </a:lnTo>
                    <a:close/>
                    <a:moveTo>
                      <a:pt x="3639" y="2005"/>
                    </a:moveTo>
                    <a:lnTo>
                      <a:pt x="3639" y="2364"/>
                    </a:lnTo>
                    <a:lnTo>
                      <a:pt x="3286" y="2364"/>
                    </a:lnTo>
                    <a:lnTo>
                      <a:pt x="3286" y="2005"/>
                    </a:lnTo>
                    <a:close/>
                    <a:moveTo>
                      <a:pt x="4066" y="2005"/>
                    </a:moveTo>
                    <a:lnTo>
                      <a:pt x="4066" y="2364"/>
                    </a:lnTo>
                    <a:lnTo>
                      <a:pt x="3713" y="2364"/>
                    </a:lnTo>
                    <a:lnTo>
                      <a:pt x="3713" y="2005"/>
                    </a:lnTo>
                    <a:close/>
                    <a:moveTo>
                      <a:pt x="4494" y="2005"/>
                    </a:moveTo>
                    <a:lnTo>
                      <a:pt x="4494" y="2364"/>
                    </a:lnTo>
                    <a:lnTo>
                      <a:pt x="4140" y="2364"/>
                    </a:lnTo>
                    <a:lnTo>
                      <a:pt x="4140" y="2005"/>
                    </a:lnTo>
                    <a:close/>
                    <a:moveTo>
                      <a:pt x="4921" y="2005"/>
                    </a:moveTo>
                    <a:lnTo>
                      <a:pt x="4921" y="2364"/>
                    </a:lnTo>
                    <a:lnTo>
                      <a:pt x="4568" y="2364"/>
                    </a:lnTo>
                    <a:lnTo>
                      <a:pt x="4568" y="2005"/>
                    </a:lnTo>
                    <a:close/>
                    <a:moveTo>
                      <a:pt x="5348" y="2005"/>
                    </a:moveTo>
                    <a:lnTo>
                      <a:pt x="5348" y="2364"/>
                    </a:lnTo>
                    <a:lnTo>
                      <a:pt x="4995" y="2364"/>
                    </a:lnTo>
                    <a:lnTo>
                      <a:pt x="4995" y="2005"/>
                    </a:lnTo>
                    <a:close/>
                    <a:moveTo>
                      <a:pt x="5775" y="2005"/>
                    </a:moveTo>
                    <a:lnTo>
                      <a:pt x="5775" y="2364"/>
                    </a:lnTo>
                    <a:lnTo>
                      <a:pt x="5422" y="2364"/>
                    </a:lnTo>
                    <a:lnTo>
                      <a:pt x="5422" y="2005"/>
                    </a:lnTo>
                    <a:close/>
                    <a:moveTo>
                      <a:pt x="6202" y="2005"/>
                    </a:moveTo>
                    <a:lnTo>
                      <a:pt x="6202" y="2364"/>
                    </a:lnTo>
                    <a:lnTo>
                      <a:pt x="5849" y="2364"/>
                    </a:lnTo>
                    <a:lnTo>
                      <a:pt x="5849" y="2005"/>
                    </a:lnTo>
                    <a:close/>
                    <a:moveTo>
                      <a:pt x="6629" y="2005"/>
                    </a:moveTo>
                    <a:lnTo>
                      <a:pt x="6629" y="2364"/>
                    </a:lnTo>
                    <a:lnTo>
                      <a:pt x="6276" y="2364"/>
                    </a:lnTo>
                    <a:lnTo>
                      <a:pt x="6276" y="2005"/>
                    </a:lnTo>
                    <a:close/>
                    <a:moveTo>
                      <a:pt x="7056" y="2005"/>
                    </a:moveTo>
                    <a:lnTo>
                      <a:pt x="7056" y="2364"/>
                    </a:lnTo>
                    <a:lnTo>
                      <a:pt x="6703" y="2364"/>
                    </a:lnTo>
                    <a:lnTo>
                      <a:pt x="6703" y="2005"/>
                    </a:lnTo>
                    <a:close/>
                    <a:moveTo>
                      <a:pt x="7484" y="2005"/>
                    </a:moveTo>
                    <a:lnTo>
                      <a:pt x="7484" y="2364"/>
                    </a:lnTo>
                    <a:lnTo>
                      <a:pt x="7130" y="2364"/>
                    </a:lnTo>
                    <a:lnTo>
                      <a:pt x="7130" y="2005"/>
                    </a:lnTo>
                    <a:close/>
                    <a:moveTo>
                      <a:pt x="7911" y="2005"/>
                    </a:moveTo>
                    <a:lnTo>
                      <a:pt x="7911" y="2364"/>
                    </a:lnTo>
                    <a:lnTo>
                      <a:pt x="7558" y="2364"/>
                    </a:lnTo>
                    <a:lnTo>
                      <a:pt x="7558" y="2005"/>
                    </a:lnTo>
                    <a:close/>
                    <a:moveTo>
                      <a:pt x="8338" y="2005"/>
                    </a:moveTo>
                    <a:lnTo>
                      <a:pt x="8338" y="2364"/>
                    </a:lnTo>
                    <a:lnTo>
                      <a:pt x="7985" y="2364"/>
                    </a:lnTo>
                    <a:lnTo>
                      <a:pt x="7985" y="2005"/>
                    </a:lnTo>
                    <a:close/>
                    <a:moveTo>
                      <a:pt x="8765" y="2005"/>
                    </a:moveTo>
                    <a:lnTo>
                      <a:pt x="8765" y="2364"/>
                    </a:lnTo>
                    <a:lnTo>
                      <a:pt x="8412" y="2364"/>
                    </a:lnTo>
                    <a:lnTo>
                      <a:pt x="8412" y="2005"/>
                    </a:lnTo>
                    <a:close/>
                    <a:moveTo>
                      <a:pt x="9192" y="2005"/>
                    </a:moveTo>
                    <a:lnTo>
                      <a:pt x="9192" y="2364"/>
                    </a:lnTo>
                    <a:lnTo>
                      <a:pt x="8839" y="2364"/>
                    </a:lnTo>
                    <a:lnTo>
                      <a:pt x="8839" y="2005"/>
                    </a:lnTo>
                    <a:close/>
                    <a:moveTo>
                      <a:pt x="9619" y="2005"/>
                    </a:moveTo>
                    <a:lnTo>
                      <a:pt x="9619" y="2364"/>
                    </a:lnTo>
                    <a:lnTo>
                      <a:pt x="9266" y="2364"/>
                    </a:lnTo>
                    <a:lnTo>
                      <a:pt x="9266" y="2005"/>
                    </a:lnTo>
                    <a:close/>
                    <a:moveTo>
                      <a:pt x="10046" y="2005"/>
                    </a:moveTo>
                    <a:lnTo>
                      <a:pt x="10046" y="2364"/>
                    </a:lnTo>
                    <a:lnTo>
                      <a:pt x="9693" y="2364"/>
                    </a:lnTo>
                    <a:lnTo>
                      <a:pt x="9693" y="2005"/>
                    </a:lnTo>
                    <a:close/>
                    <a:moveTo>
                      <a:pt x="10474" y="2005"/>
                    </a:moveTo>
                    <a:lnTo>
                      <a:pt x="10474" y="2364"/>
                    </a:lnTo>
                    <a:lnTo>
                      <a:pt x="10120" y="2364"/>
                    </a:lnTo>
                    <a:lnTo>
                      <a:pt x="10120" y="2005"/>
                    </a:lnTo>
                    <a:close/>
                    <a:moveTo>
                      <a:pt x="10901" y="2005"/>
                    </a:moveTo>
                    <a:lnTo>
                      <a:pt x="10901" y="2364"/>
                    </a:lnTo>
                    <a:lnTo>
                      <a:pt x="10548" y="2364"/>
                    </a:lnTo>
                    <a:lnTo>
                      <a:pt x="10548" y="2005"/>
                    </a:lnTo>
                    <a:close/>
                    <a:moveTo>
                      <a:pt x="11328" y="2005"/>
                    </a:moveTo>
                    <a:lnTo>
                      <a:pt x="11328" y="2364"/>
                    </a:lnTo>
                    <a:lnTo>
                      <a:pt x="10975" y="2364"/>
                    </a:lnTo>
                    <a:lnTo>
                      <a:pt x="10975" y="2005"/>
                    </a:lnTo>
                    <a:close/>
                    <a:moveTo>
                      <a:pt x="11755" y="2005"/>
                    </a:moveTo>
                    <a:lnTo>
                      <a:pt x="11755" y="2364"/>
                    </a:lnTo>
                    <a:lnTo>
                      <a:pt x="11402" y="2364"/>
                    </a:lnTo>
                    <a:lnTo>
                      <a:pt x="11402" y="2005"/>
                    </a:lnTo>
                    <a:close/>
                    <a:moveTo>
                      <a:pt x="649" y="2432"/>
                    </a:moveTo>
                    <a:lnTo>
                      <a:pt x="649" y="2791"/>
                    </a:lnTo>
                    <a:lnTo>
                      <a:pt x="296" y="2791"/>
                    </a:lnTo>
                    <a:lnTo>
                      <a:pt x="296" y="2432"/>
                    </a:lnTo>
                    <a:close/>
                    <a:moveTo>
                      <a:pt x="1076" y="2432"/>
                    </a:moveTo>
                    <a:lnTo>
                      <a:pt x="1076" y="2791"/>
                    </a:lnTo>
                    <a:lnTo>
                      <a:pt x="723" y="2791"/>
                    </a:lnTo>
                    <a:lnTo>
                      <a:pt x="723" y="2432"/>
                    </a:lnTo>
                    <a:close/>
                    <a:moveTo>
                      <a:pt x="1504" y="2432"/>
                    </a:moveTo>
                    <a:lnTo>
                      <a:pt x="1504" y="2791"/>
                    </a:lnTo>
                    <a:lnTo>
                      <a:pt x="1151" y="2791"/>
                    </a:lnTo>
                    <a:lnTo>
                      <a:pt x="1151" y="2432"/>
                    </a:lnTo>
                    <a:close/>
                    <a:moveTo>
                      <a:pt x="1931" y="2432"/>
                    </a:moveTo>
                    <a:lnTo>
                      <a:pt x="1931" y="2791"/>
                    </a:lnTo>
                    <a:lnTo>
                      <a:pt x="1578" y="2791"/>
                    </a:lnTo>
                    <a:lnTo>
                      <a:pt x="1578" y="2432"/>
                    </a:lnTo>
                    <a:close/>
                    <a:moveTo>
                      <a:pt x="2358" y="2432"/>
                    </a:moveTo>
                    <a:lnTo>
                      <a:pt x="2358" y="2791"/>
                    </a:lnTo>
                    <a:lnTo>
                      <a:pt x="2005" y="2791"/>
                    </a:lnTo>
                    <a:lnTo>
                      <a:pt x="2005" y="2432"/>
                    </a:lnTo>
                    <a:close/>
                    <a:moveTo>
                      <a:pt x="2785" y="2432"/>
                    </a:moveTo>
                    <a:lnTo>
                      <a:pt x="2785" y="2791"/>
                    </a:lnTo>
                    <a:lnTo>
                      <a:pt x="2432" y="2791"/>
                    </a:lnTo>
                    <a:lnTo>
                      <a:pt x="2432" y="2432"/>
                    </a:lnTo>
                    <a:close/>
                    <a:moveTo>
                      <a:pt x="3212" y="2432"/>
                    </a:moveTo>
                    <a:lnTo>
                      <a:pt x="3212" y="2791"/>
                    </a:lnTo>
                    <a:lnTo>
                      <a:pt x="2859" y="2791"/>
                    </a:lnTo>
                    <a:lnTo>
                      <a:pt x="2859" y="2432"/>
                    </a:lnTo>
                    <a:close/>
                    <a:moveTo>
                      <a:pt x="3639" y="2432"/>
                    </a:moveTo>
                    <a:lnTo>
                      <a:pt x="3639" y="2791"/>
                    </a:lnTo>
                    <a:lnTo>
                      <a:pt x="3286" y="2791"/>
                    </a:lnTo>
                    <a:lnTo>
                      <a:pt x="3286" y="2432"/>
                    </a:lnTo>
                    <a:close/>
                    <a:moveTo>
                      <a:pt x="4066" y="2432"/>
                    </a:moveTo>
                    <a:lnTo>
                      <a:pt x="4066" y="2791"/>
                    </a:lnTo>
                    <a:lnTo>
                      <a:pt x="3713" y="2791"/>
                    </a:lnTo>
                    <a:lnTo>
                      <a:pt x="3713" y="2432"/>
                    </a:lnTo>
                    <a:close/>
                    <a:moveTo>
                      <a:pt x="4494" y="2432"/>
                    </a:moveTo>
                    <a:lnTo>
                      <a:pt x="4494" y="2791"/>
                    </a:lnTo>
                    <a:lnTo>
                      <a:pt x="4140" y="2791"/>
                    </a:lnTo>
                    <a:lnTo>
                      <a:pt x="4140" y="2432"/>
                    </a:lnTo>
                    <a:close/>
                    <a:moveTo>
                      <a:pt x="4921" y="2432"/>
                    </a:moveTo>
                    <a:lnTo>
                      <a:pt x="4921" y="2791"/>
                    </a:lnTo>
                    <a:lnTo>
                      <a:pt x="4568" y="2791"/>
                    </a:lnTo>
                    <a:lnTo>
                      <a:pt x="4568" y="2432"/>
                    </a:lnTo>
                    <a:close/>
                    <a:moveTo>
                      <a:pt x="5348" y="2432"/>
                    </a:moveTo>
                    <a:lnTo>
                      <a:pt x="5348" y="2791"/>
                    </a:lnTo>
                    <a:lnTo>
                      <a:pt x="4995" y="2791"/>
                    </a:lnTo>
                    <a:lnTo>
                      <a:pt x="4995" y="2432"/>
                    </a:lnTo>
                    <a:close/>
                    <a:moveTo>
                      <a:pt x="5775" y="2432"/>
                    </a:moveTo>
                    <a:lnTo>
                      <a:pt x="5775" y="2791"/>
                    </a:lnTo>
                    <a:lnTo>
                      <a:pt x="5422" y="2791"/>
                    </a:lnTo>
                    <a:lnTo>
                      <a:pt x="5422" y="2432"/>
                    </a:lnTo>
                    <a:close/>
                    <a:moveTo>
                      <a:pt x="6202" y="2432"/>
                    </a:moveTo>
                    <a:lnTo>
                      <a:pt x="6202" y="2791"/>
                    </a:lnTo>
                    <a:lnTo>
                      <a:pt x="5849" y="2791"/>
                    </a:lnTo>
                    <a:lnTo>
                      <a:pt x="5849" y="2432"/>
                    </a:lnTo>
                    <a:close/>
                    <a:moveTo>
                      <a:pt x="6629" y="2432"/>
                    </a:moveTo>
                    <a:lnTo>
                      <a:pt x="6629" y="2791"/>
                    </a:lnTo>
                    <a:lnTo>
                      <a:pt x="6276" y="2791"/>
                    </a:lnTo>
                    <a:lnTo>
                      <a:pt x="6276" y="2432"/>
                    </a:lnTo>
                    <a:close/>
                    <a:moveTo>
                      <a:pt x="7056" y="2432"/>
                    </a:moveTo>
                    <a:lnTo>
                      <a:pt x="7056" y="2791"/>
                    </a:lnTo>
                    <a:lnTo>
                      <a:pt x="6703" y="2791"/>
                    </a:lnTo>
                    <a:lnTo>
                      <a:pt x="6703" y="2432"/>
                    </a:lnTo>
                    <a:close/>
                    <a:moveTo>
                      <a:pt x="7484" y="2432"/>
                    </a:moveTo>
                    <a:lnTo>
                      <a:pt x="7484" y="2791"/>
                    </a:lnTo>
                    <a:lnTo>
                      <a:pt x="7130" y="2791"/>
                    </a:lnTo>
                    <a:lnTo>
                      <a:pt x="7130" y="2432"/>
                    </a:lnTo>
                    <a:close/>
                    <a:moveTo>
                      <a:pt x="7911" y="2432"/>
                    </a:moveTo>
                    <a:lnTo>
                      <a:pt x="7911" y="2791"/>
                    </a:lnTo>
                    <a:lnTo>
                      <a:pt x="7558" y="2791"/>
                    </a:lnTo>
                    <a:lnTo>
                      <a:pt x="7558" y="2432"/>
                    </a:lnTo>
                    <a:close/>
                    <a:moveTo>
                      <a:pt x="8338" y="2432"/>
                    </a:moveTo>
                    <a:lnTo>
                      <a:pt x="8338" y="2791"/>
                    </a:lnTo>
                    <a:lnTo>
                      <a:pt x="7985" y="2791"/>
                    </a:lnTo>
                    <a:lnTo>
                      <a:pt x="7985" y="2432"/>
                    </a:lnTo>
                    <a:close/>
                    <a:moveTo>
                      <a:pt x="8765" y="2432"/>
                    </a:moveTo>
                    <a:lnTo>
                      <a:pt x="8765" y="2791"/>
                    </a:lnTo>
                    <a:lnTo>
                      <a:pt x="8412" y="2791"/>
                    </a:lnTo>
                    <a:lnTo>
                      <a:pt x="8412" y="2432"/>
                    </a:lnTo>
                    <a:close/>
                    <a:moveTo>
                      <a:pt x="9192" y="2432"/>
                    </a:moveTo>
                    <a:lnTo>
                      <a:pt x="9192" y="2791"/>
                    </a:lnTo>
                    <a:lnTo>
                      <a:pt x="8839" y="2791"/>
                    </a:lnTo>
                    <a:lnTo>
                      <a:pt x="8839" y="2432"/>
                    </a:lnTo>
                    <a:close/>
                    <a:moveTo>
                      <a:pt x="9619" y="2432"/>
                    </a:moveTo>
                    <a:lnTo>
                      <a:pt x="9619" y="2791"/>
                    </a:lnTo>
                    <a:lnTo>
                      <a:pt x="9266" y="2791"/>
                    </a:lnTo>
                    <a:lnTo>
                      <a:pt x="9266" y="2432"/>
                    </a:lnTo>
                    <a:close/>
                    <a:moveTo>
                      <a:pt x="10046" y="2432"/>
                    </a:moveTo>
                    <a:lnTo>
                      <a:pt x="10046" y="2791"/>
                    </a:lnTo>
                    <a:lnTo>
                      <a:pt x="9693" y="2791"/>
                    </a:lnTo>
                    <a:lnTo>
                      <a:pt x="9693" y="2432"/>
                    </a:lnTo>
                    <a:close/>
                    <a:moveTo>
                      <a:pt x="10474" y="2432"/>
                    </a:moveTo>
                    <a:lnTo>
                      <a:pt x="10474" y="2791"/>
                    </a:lnTo>
                    <a:lnTo>
                      <a:pt x="10120" y="2791"/>
                    </a:lnTo>
                    <a:lnTo>
                      <a:pt x="10120" y="2432"/>
                    </a:lnTo>
                    <a:close/>
                    <a:moveTo>
                      <a:pt x="10901" y="2432"/>
                    </a:moveTo>
                    <a:lnTo>
                      <a:pt x="10901" y="2791"/>
                    </a:lnTo>
                    <a:lnTo>
                      <a:pt x="10548" y="2791"/>
                    </a:lnTo>
                    <a:lnTo>
                      <a:pt x="10548" y="2432"/>
                    </a:lnTo>
                    <a:close/>
                    <a:moveTo>
                      <a:pt x="11328" y="2432"/>
                    </a:moveTo>
                    <a:lnTo>
                      <a:pt x="11328" y="2791"/>
                    </a:lnTo>
                    <a:lnTo>
                      <a:pt x="10975" y="2791"/>
                    </a:lnTo>
                    <a:lnTo>
                      <a:pt x="10975" y="2432"/>
                    </a:lnTo>
                    <a:close/>
                    <a:moveTo>
                      <a:pt x="11755" y="2432"/>
                    </a:moveTo>
                    <a:lnTo>
                      <a:pt x="11755" y="2791"/>
                    </a:lnTo>
                    <a:lnTo>
                      <a:pt x="11402" y="2791"/>
                    </a:lnTo>
                    <a:lnTo>
                      <a:pt x="11402" y="2432"/>
                    </a:lnTo>
                    <a:close/>
                    <a:moveTo>
                      <a:pt x="649" y="2859"/>
                    </a:moveTo>
                    <a:lnTo>
                      <a:pt x="649" y="3218"/>
                    </a:lnTo>
                    <a:lnTo>
                      <a:pt x="296" y="3218"/>
                    </a:lnTo>
                    <a:lnTo>
                      <a:pt x="296" y="2859"/>
                    </a:lnTo>
                    <a:close/>
                    <a:moveTo>
                      <a:pt x="1076" y="2859"/>
                    </a:moveTo>
                    <a:lnTo>
                      <a:pt x="1076" y="3218"/>
                    </a:lnTo>
                    <a:lnTo>
                      <a:pt x="723" y="3218"/>
                    </a:lnTo>
                    <a:lnTo>
                      <a:pt x="723" y="2859"/>
                    </a:lnTo>
                    <a:close/>
                    <a:moveTo>
                      <a:pt x="1504" y="2859"/>
                    </a:moveTo>
                    <a:lnTo>
                      <a:pt x="1504" y="3218"/>
                    </a:lnTo>
                    <a:lnTo>
                      <a:pt x="1151" y="3218"/>
                    </a:lnTo>
                    <a:lnTo>
                      <a:pt x="1151" y="2859"/>
                    </a:lnTo>
                    <a:close/>
                    <a:moveTo>
                      <a:pt x="1931" y="2859"/>
                    </a:moveTo>
                    <a:lnTo>
                      <a:pt x="1931" y="3218"/>
                    </a:lnTo>
                    <a:lnTo>
                      <a:pt x="1578" y="3218"/>
                    </a:lnTo>
                    <a:lnTo>
                      <a:pt x="1578" y="2859"/>
                    </a:lnTo>
                    <a:close/>
                    <a:moveTo>
                      <a:pt x="2358" y="2859"/>
                    </a:moveTo>
                    <a:lnTo>
                      <a:pt x="2358" y="3218"/>
                    </a:lnTo>
                    <a:lnTo>
                      <a:pt x="2005" y="3218"/>
                    </a:lnTo>
                    <a:lnTo>
                      <a:pt x="2005" y="2859"/>
                    </a:lnTo>
                    <a:close/>
                    <a:moveTo>
                      <a:pt x="2785" y="2859"/>
                    </a:moveTo>
                    <a:lnTo>
                      <a:pt x="2785" y="3218"/>
                    </a:lnTo>
                    <a:lnTo>
                      <a:pt x="2432" y="3218"/>
                    </a:lnTo>
                    <a:lnTo>
                      <a:pt x="2432" y="2859"/>
                    </a:lnTo>
                    <a:close/>
                    <a:moveTo>
                      <a:pt x="3212" y="2859"/>
                    </a:moveTo>
                    <a:lnTo>
                      <a:pt x="3212" y="3218"/>
                    </a:lnTo>
                    <a:lnTo>
                      <a:pt x="2859" y="3218"/>
                    </a:lnTo>
                    <a:lnTo>
                      <a:pt x="2859" y="2859"/>
                    </a:lnTo>
                    <a:close/>
                    <a:moveTo>
                      <a:pt x="3639" y="2859"/>
                    </a:moveTo>
                    <a:lnTo>
                      <a:pt x="3639" y="3218"/>
                    </a:lnTo>
                    <a:lnTo>
                      <a:pt x="3286" y="3218"/>
                    </a:lnTo>
                    <a:lnTo>
                      <a:pt x="3286" y="2859"/>
                    </a:lnTo>
                    <a:close/>
                    <a:moveTo>
                      <a:pt x="4066" y="2859"/>
                    </a:moveTo>
                    <a:lnTo>
                      <a:pt x="4066" y="3218"/>
                    </a:lnTo>
                    <a:lnTo>
                      <a:pt x="3713" y="3218"/>
                    </a:lnTo>
                    <a:lnTo>
                      <a:pt x="3713" y="2859"/>
                    </a:lnTo>
                    <a:close/>
                    <a:moveTo>
                      <a:pt x="4494" y="2859"/>
                    </a:moveTo>
                    <a:lnTo>
                      <a:pt x="4494" y="3218"/>
                    </a:lnTo>
                    <a:lnTo>
                      <a:pt x="4140" y="3218"/>
                    </a:lnTo>
                    <a:lnTo>
                      <a:pt x="4140" y="2859"/>
                    </a:lnTo>
                    <a:close/>
                    <a:moveTo>
                      <a:pt x="4921" y="2859"/>
                    </a:moveTo>
                    <a:lnTo>
                      <a:pt x="4921" y="3218"/>
                    </a:lnTo>
                    <a:lnTo>
                      <a:pt x="4568" y="3218"/>
                    </a:lnTo>
                    <a:lnTo>
                      <a:pt x="4568" y="2859"/>
                    </a:lnTo>
                    <a:close/>
                    <a:moveTo>
                      <a:pt x="5348" y="2859"/>
                    </a:moveTo>
                    <a:lnTo>
                      <a:pt x="5348" y="3218"/>
                    </a:lnTo>
                    <a:lnTo>
                      <a:pt x="4995" y="3218"/>
                    </a:lnTo>
                    <a:lnTo>
                      <a:pt x="4995" y="2859"/>
                    </a:lnTo>
                    <a:close/>
                    <a:moveTo>
                      <a:pt x="5775" y="2859"/>
                    </a:moveTo>
                    <a:lnTo>
                      <a:pt x="5775" y="3218"/>
                    </a:lnTo>
                    <a:lnTo>
                      <a:pt x="5422" y="3218"/>
                    </a:lnTo>
                    <a:lnTo>
                      <a:pt x="5422" y="2859"/>
                    </a:lnTo>
                    <a:close/>
                    <a:moveTo>
                      <a:pt x="6202" y="2859"/>
                    </a:moveTo>
                    <a:lnTo>
                      <a:pt x="6202" y="3218"/>
                    </a:lnTo>
                    <a:lnTo>
                      <a:pt x="5849" y="3218"/>
                    </a:lnTo>
                    <a:lnTo>
                      <a:pt x="5849" y="2859"/>
                    </a:lnTo>
                    <a:close/>
                    <a:moveTo>
                      <a:pt x="6629" y="2859"/>
                    </a:moveTo>
                    <a:lnTo>
                      <a:pt x="6629" y="3218"/>
                    </a:lnTo>
                    <a:lnTo>
                      <a:pt x="6276" y="3218"/>
                    </a:lnTo>
                    <a:lnTo>
                      <a:pt x="6276" y="2859"/>
                    </a:lnTo>
                    <a:close/>
                    <a:moveTo>
                      <a:pt x="7056" y="2859"/>
                    </a:moveTo>
                    <a:lnTo>
                      <a:pt x="7056" y="3218"/>
                    </a:lnTo>
                    <a:lnTo>
                      <a:pt x="6703" y="3218"/>
                    </a:lnTo>
                    <a:lnTo>
                      <a:pt x="6703" y="2859"/>
                    </a:lnTo>
                    <a:close/>
                    <a:moveTo>
                      <a:pt x="7484" y="2859"/>
                    </a:moveTo>
                    <a:lnTo>
                      <a:pt x="7484" y="3218"/>
                    </a:lnTo>
                    <a:lnTo>
                      <a:pt x="7130" y="3218"/>
                    </a:lnTo>
                    <a:lnTo>
                      <a:pt x="7130" y="2859"/>
                    </a:lnTo>
                    <a:close/>
                    <a:moveTo>
                      <a:pt x="7911" y="2859"/>
                    </a:moveTo>
                    <a:lnTo>
                      <a:pt x="7911" y="3218"/>
                    </a:lnTo>
                    <a:lnTo>
                      <a:pt x="7558" y="3218"/>
                    </a:lnTo>
                    <a:lnTo>
                      <a:pt x="7558" y="2859"/>
                    </a:lnTo>
                    <a:close/>
                    <a:moveTo>
                      <a:pt x="8338" y="2859"/>
                    </a:moveTo>
                    <a:lnTo>
                      <a:pt x="8338" y="3218"/>
                    </a:lnTo>
                    <a:lnTo>
                      <a:pt x="7985" y="3218"/>
                    </a:lnTo>
                    <a:lnTo>
                      <a:pt x="7985" y="2859"/>
                    </a:lnTo>
                    <a:close/>
                    <a:moveTo>
                      <a:pt x="8765" y="2859"/>
                    </a:moveTo>
                    <a:lnTo>
                      <a:pt x="8765" y="3218"/>
                    </a:lnTo>
                    <a:lnTo>
                      <a:pt x="8412" y="3218"/>
                    </a:lnTo>
                    <a:lnTo>
                      <a:pt x="8412" y="2859"/>
                    </a:lnTo>
                    <a:close/>
                    <a:moveTo>
                      <a:pt x="9192" y="2859"/>
                    </a:moveTo>
                    <a:lnTo>
                      <a:pt x="9192" y="3218"/>
                    </a:lnTo>
                    <a:lnTo>
                      <a:pt x="8839" y="3218"/>
                    </a:lnTo>
                    <a:lnTo>
                      <a:pt x="8839" y="2859"/>
                    </a:lnTo>
                    <a:close/>
                    <a:moveTo>
                      <a:pt x="9619" y="2859"/>
                    </a:moveTo>
                    <a:lnTo>
                      <a:pt x="9619" y="3218"/>
                    </a:lnTo>
                    <a:lnTo>
                      <a:pt x="9266" y="3218"/>
                    </a:lnTo>
                    <a:lnTo>
                      <a:pt x="9266" y="2859"/>
                    </a:lnTo>
                    <a:close/>
                    <a:moveTo>
                      <a:pt x="10046" y="2859"/>
                    </a:moveTo>
                    <a:lnTo>
                      <a:pt x="10046" y="3218"/>
                    </a:lnTo>
                    <a:lnTo>
                      <a:pt x="9693" y="3218"/>
                    </a:lnTo>
                    <a:lnTo>
                      <a:pt x="9693" y="2859"/>
                    </a:lnTo>
                    <a:close/>
                    <a:moveTo>
                      <a:pt x="10474" y="2859"/>
                    </a:moveTo>
                    <a:lnTo>
                      <a:pt x="10474" y="3218"/>
                    </a:lnTo>
                    <a:lnTo>
                      <a:pt x="10120" y="3218"/>
                    </a:lnTo>
                    <a:lnTo>
                      <a:pt x="10120" y="2859"/>
                    </a:lnTo>
                    <a:close/>
                    <a:moveTo>
                      <a:pt x="10901" y="2859"/>
                    </a:moveTo>
                    <a:lnTo>
                      <a:pt x="10901" y="3218"/>
                    </a:lnTo>
                    <a:lnTo>
                      <a:pt x="10548" y="3218"/>
                    </a:lnTo>
                    <a:lnTo>
                      <a:pt x="10548" y="2859"/>
                    </a:lnTo>
                    <a:close/>
                    <a:moveTo>
                      <a:pt x="11328" y="2859"/>
                    </a:moveTo>
                    <a:lnTo>
                      <a:pt x="11328" y="3218"/>
                    </a:lnTo>
                    <a:lnTo>
                      <a:pt x="10975" y="3218"/>
                    </a:lnTo>
                    <a:lnTo>
                      <a:pt x="10975" y="2859"/>
                    </a:lnTo>
                    <a:close/>
                    <a:moveTo>
                      <a:pt x="11755" y="2859"/>
                    </a:moveTo>
                    <a:lnTo>
                      <a:pt x="11755" y="3218"/>
                    </a:lnTo>
                    <a:lnTo>
                      <a:pt x="11402" y="3218"/>
                    </a:lnTo>
                    <a:lnTo>
                      <a:pt x="11402" y="2859"/>
                    </a:lnTo>
                    <a:close/>
                    <a:moveTo>
                      <a:pt x="649" y="3286"/>
                    </a:moveTo>
                    <a:lnTo>
                      <a:pt x="649" y="3645"/>
                    </a:lnTo>
                    <a:lnTo>
                      <a:pt x="296" y="3645"/>
                    </a:lnTo>
                    <a:lnTo>
                      <a:pt x="296" y="3286"/>
                    </a:lnTo>
                    <a:close/>
                    <a:moveTo>
                      <a:pt x="1076" y="3286"/>
                    </a:moveTo>
                    <a:lnTo>
                      <a:pt x="1076" y="3645"/>
                    </a:lnTo>
                    <a:lnTo>
                      <a:pt x="723" y="3645"/>
                    </a:lnTo>
                    <a:lnTo>
                      <a:pt x="723" y="3286"/>
                    </a:lnTo>
                    <a:close/>
                    <a:moveTo>
                      <a:pt x="1504" y="3286"/>
                    </a:moveTo>
                    <a:lnTo>
                      <a:pt x="1504" y="3645"/>
                    </a:lnTo>
                    <a:lnTo>
                      <a:pt x="1151" y="3645"/>
                    </a:lnTo>
                    <a:lnTo>
                      <a:pt x="1151" y="3286"/>
                    </a:lnTo>
                    <a:close/>
                    <a:moveTo>
                      <a:pt x="1931" y="3286"/>
                    </a:moveTo>
                    <a:lnTo>
                      <a:pt x="1931" y="3645"/>
                    </a:lnTo>
                    <a:lnTo>
                      <a:pt x="1578" y="3645"/>
                    </a:lnTo>
                    <a:lnTo>
                      <a:pt x="1578" y="3286"/>
                    </a:lnTo>
                    <a:close/>
                    <a:moveTo>
                      <a:pt x="2358" y="3286"/>
                    </a:moveTo>
                    <a:lnTo>
                      <a:pt x="2358" y="3645"/>
                    </a:lnTo>
                    <a:lnTo>
                      <a:pt x="2005" y="3645"/>
                    </a:lnTo>
                    <a:lnTo>
                      <a:pt x="2005" y="3286"/>
                    </a:lnTo>
                    <a:close/>
                    <a:moveTo>
                      <a:pt x="2785" y="3286"/>
                    </a:moveTo>
                    <a:lnTo>
                      <a:pt x="2785" y="3645"/>
                    </a:lnTo>
                    <a:lnTo>
                      <a:pt x="2432" y="3645"/>
                    </a:lnTo>
                    <a:lnTo>
                      <a:pt x="2432" y="3286"/>
                    </a:lnTo>
                    <a:close/>
                    <a:moveTo>
                      <a:pt x="3212" y="3286"/>
                    </a:moveTo>
                    <a:lnTo>
                      <a:pt x="3212" y="3645"/>
                    </a:lnTo>
                    <a:lnTo>
                      <a:pt x="2859" y="3645"/>
                    </a:lnTo>
                    <a:lnTo>
                      <a:pt x="2859" y="3286"/>
                    </a:lnTo>
                    <a:close/>
                    <a:moveTo>
                      <a:pt x="3639" y="3286"/>
                    </a:moveTo>
                    <a:lnTo>
                      <a:pt x="3639" y="3645"/>
                    </a:lnTo>
                    <a:lnTo>
                      <a:pt x="3286" y="3645"/>
                    </a:lnTo>
                    <a:lnTo>
                      <a:pt x="3286" y="3286"/>
                    </a:lnTo>
                    <a:close/>
                    <a:moveTo>
                      <a:pt x="4066" y="3286"/>
                    </a:moveTo>
                    <a:lnTo>
                      <a:pt x="4066" y="3645"/>
                    </a:lnTo>
                    <a:lnTo>
                      <a:pt x="3713" y="3645"/>
                    </a:lnTo>
                    <a:lnTo>
                      <a:pt x="3713" y="3286"/>
                    </a:lnTo>
                    <a:close/>
                    <a:moveTo>
                      <a:pt x="4494" y="3286"/>
                    </a:moveTo>
                    <a:lnTo>
                      <a:pt x="4494" y="3645"/>
                    </a:lnTo>
                    <a:lnTo>
                      <a:pt x="4140" y="3645"/>
                    </a:lnTo>
                    <a:lnTo>
                      <a:pt x="4140" y="3286"/>
                    </a:lnTo>
                    <a:close/>
                    <a:moveTo>
                      <a:pt x="4921" y="3286"/>
                    </a:moveTo>
                    <a:lnTo>
                      <a:pt x="4921" y="3645"/>
                    </a:lnTo>
                    <a:lnTo>
                      <a:pt x="4568" y="3645"/>
                    </a:lnTo>
                    <a:lnTo>
                      <a:pt x="4568" y="3286"/>
                    </a:lnTo>
                    <a:close/>
                    <a:moveTo>
                      <a:pt x="5348" y="3286"/>
                    </a:moveTo>
                    <a:lnTo>
                      <a:pt x="5348" y="3645"/>
                    </a:lnTo>
                    <a:lnTo>
                      <a:pt x="4995" y="3645"/>
                    </a:lnTo>
                    <a:lnTo>
                      <a:pt x="4995" y="3286"/>
                    </a:lnTo>
                    <a:close/>
                    <a:moveTo>
                      <a:pt x="5775" y="3286"/>
                    </a:moveTo>
                    <a:lnTo>
                      <a:pt x="5775" y="3645"/>
                    </a:lnTo>
                    <a:lnTo>
                      <a:pt x="5422" y="3645"/>
                    </a:lnTo>
                    <a:lnTo>
                      <a:pt x="5422" y="3286"/>
                    </a:lnTo>
                    <a:close/>
                    <a:moveTo>
                      <a:pt x="6202" y="3286"/>
                    </a:moveTo>
                    <a:lnTo>
                      <a:pt x="6202" y="3645"/>
                    </a:lnTo>
                    <a:lnTo>
                      <a:pt x="5849" y="3645"/>
                    </a:lnTo>
                    <a:lnTo>
                      <a:pt x="5849" y="3286"/>
                    </a:lnTo>
                    <a:close/>
                    <a:moveTo>
                      <a:pt x="6629" y="3286"/>
                    </a:moveTo>
                    <a:lnTo>
                      <a:pt x="6629" y="3645"/>
                    </a:lnTo>
                    <a:lnTo>
                      <a:pt x="6276" y="3645"/>
                    </a:lnTo>
                    <a:lnTo>
                      <a:pt x="6276" y="3286"/>
                    </a:lnTo>
                    <a:close/>
                    <a:moveTo>
                      <a:pt x="7056" y="3286"/>
                    </a:moveTo>
                    <a:lnTo>
                      <a:pt x="7056" y="3645"/>
                    </a:lnTo>
                    <a:lnTo>
                      <a:pt x="6703" y="3645"/>
                    </a:lnTo>
                    <a:lnTo>
                      <a:pt x="6703" y="3286"/>
                    </a:lnTo>
                    <a:close/>
                    <a:moveTo>
                      <a:pt x="7484" y="3286"/>
                    </a:moveTo>
                    <a:lnTo>
                      <a:pt x="7484" y="3645"/>
                    </a:lnTo>
                    <a:lnTo>
                      <a:pt x="7130" y="3645"/>
                    </a:lnTo>
                    <a:lnTo>
                      <a:pt x="7130" y="3286"/>
                    </a:lnTo>
                    <a:close/>
                    <a:moveTo>
                      <a:pt x="7911" y="3286"/>
                    </a:moveTo>
                    <a:lnTo>
                      <a:pt x="7911" y="3645"/>
                    </a:lnTo>
                    <a:lnTo>
                      <a:pt x="7558" y="3645"/>
                    </a:lnTo>
                    <a:lnTo>
                      <a:pt x="7558" y="3286"/>
                    </a:lnTo>
                    <a:close/>
                    <a:moveTo>
                      <a:pt x="8338" y="3286"/>
                    </a:moveTo>
                    <a:lnTo>
                      <a:pt x="8338" y="3645"/>
                    </a:lnTo>
                    <a:lnTo>
                      <a:pt x="7985" y="3645"/>
                    </a:lnTo>
                    <a:lnTo>
                      <a:pt x="7985" y="3286"/>
                    </a:lnTo>
                    <a:close/>
                    <a:moveTo>
                      <a:pt x="8765" y="3286"/>
                    </a:moveTo>
                    <a:lnTo>
                      <a:pt x="8765" y="3645"/>
                    </a:lnTo>
                    <a:lnTo>
                      <a:pt x="8412" y="3645"/>
                    </a:lnTo>
                    <a:lnTo>
                      <a:pt x="8412" y="3286"/>
                    </a:lnTo>
                    <a:close/>
                    <a:moveTo>
                      <a:pt x="9192" y="3286"/>
                    </a:moveTo>
                    <a:lnTo>
                      <a:pt x="9192" y="3645"/>
                    </a:lnTo>
                    <a:lnTo>
                      <a:pt x="8839" y="3645"/>
                    </a:lnTo>
                    <a:lnTo>
                      <a:pt x="8839" y="3286"/>
                    </a:lnTo>
                    <a:close/>
                    <a:moveTo>
                      <a:pt x="9619" y="3286"/>
                    </a:moveTo>
                    <a:lnTo>
                      <a:pt x="9619" y="3645"/>
                    </a:lnTo>
                    <a:lnTo>
                      <a:pt x="9266" y="3645"/>
                    </a:lnTo>
                    <a:lnTo>
                      <a:pt x="9266" y="3286"/>
                    </a:lnTo>
                    <a:close/>
                    <a:moveTo>
                      <a:pt x="10046" y="3286"/>
                    </a:moveTo>
                    <a:lnTo>
                      <a:pt x="10046" y="3645"/>
                    </a:lnTo>
                    <a:lnTo>
                      <a:pt x="9693" y="3645"/>
                    </a:lnTo>
                    <a:lnTo>
                      <a:pt x="9693" y="3286"/>
                    </a:lnTo>
                    <a:close/>
                    <a:moveTo>
                      <a:pt x="10474" y="3286"/>
                    </a:moveTo>
                    <a:lnTo>
                      <a:pt x="10474" y="3645"/>
                    </a:lnTo>
                    <a:lnTo>
                      <a:pt x="10120" y="3645"/>
                    </a:lnTo>
                    <a:lnTo>
                      <a:pt x="10120" y="3286"/>
                    </a:lnTo>
                    <a:close/>
                    <a:moveTo>
                      <a:pt x="10901" y="3286"/>
                    </a:moveTo>
                    <a:lnTo>
                      <a:pt x="10901" y="3645"/>
                    </a:lnTo>
                    <a:lnTo>
                      <a:pt x="10548" y="3645"/>
                    </a:lnTo>
                    <a:lnTo>
                      <a:pt x="10548" y="3286"/>
                    </a:lnTo>
                    <a:close/>
                    <a:moveTo>
                      <a:pt x="11328" y="3286"/>
                    </a:moveTo>
                    <a:lnTo>
                      <a:pt x="11328" y="3645"/>
                    </a:lnTo>
                    <a:lnTo>
                      <a:pt x="10975" y="3645"/>
                    </a:lnTo>
                    <a:lnTo>
                      <a:pt x="10975" y="3286"/>
                    </a:lnTo>
                    <a:close/>
                    <a:moveTo>
                      <a:pt x="11755" y="3286"/>
                    </a:moveTo>
                    <a:lnTo>
                      <a:pt x="11755" y="3645"/>
                    </a:lnTo>
                    <a:lnTo>
                      <a:pt x="11402" y="3645"/>
                    </a:lnTo>
                    <a:lnTo>
                      <a:pt x="11402" y="3286"/>
                    </a:lnTo>
                    <a:close/>
                    <a:moveTo>
                      <a:pt x="649" y="3713"/>
                    </a:moveTo>
                    <a:lnTo>
                      <a:pt x="649" y="4072"/>
                    </a:lnTo>
                    <a:lnTo>
                      <a:pt x="296" y="4072"/>
                    </a:lnTo>
                    <a:lnTo>
                      <a:pt x="296" y="3713"/>
                    </a:lnTo>
                    <a:close/>
                    <a:moveTo>
                      <a:pt x="1076" y="3713"/>
                    </a:moveTo>
                    <a:lnTo>
                      <a:pt x="1076" y="4072"/>
                    </a:lnTo>
                    <a:lnTo>
                      <a:pt x="723" y="4072"/>
                    </a:lnTo>
                    <a:lnTo>
                      <a:pt x="723" y="3713"/>
                    </a:lnTo>
                    <a:close/>
                    <a:moveTo>
                      <a:pt x="1504" y="3713"/>
                    </a:moveTo>
                    <a:lnTo>
                      <a:pt x="1504" y="4072"/>
                    </a:lnTo>
                    <a:lnTo>
                      <a:pt x="1151" y="4072"/>
                    </a:lnTo>
                    <a:lnTo>
                      <a:pt x="1151" y="3713"/>
                    </a:lnTo>
                    <a:close/>
                    <a:moveTo>
                      <a:pt x="1931" y="3713"/>
                    </a:moveTo>
                    <a:lnTo>
                      <a:pt x="1931" y="4072"/>
                    </a:lnTo>
                    <a:lnTo>
                      <a:pt x="1578" y="4072"/>
                    </a:lnTo>
                    <a:lnTo>
                      <a:pt x="1578" y="3713"/>
                    </a:lnTo>
                    <a:close/>
                    <a:moveTo>
                      <a:pt x="2358" y="3713"/>
                    </a:moveTo>
                    <a:lnTo>
                      <a:pt x="2358" y="4072"/>
                    </a:lnTo>
                    <a:lnTo>
                      <a:pt x="2005" y="4072"/>
                    </a:lnTo>
                    <a:lnTo>
                      <a:pt x="2005" y="3713"/>
                    </a:lnTo>
                    <a:close/>
                    <a:moveTo>
                      <a:pt x="2785" y="3713"/>
                    </a:moveTo>
                    <a:lnTo>
                      <a:pt x="2785" y="4072"/>
                    </a:lnTo>
                    <a:lnTo>
                      <a:pt x="2432" y="4072"/>
                    </a:lnTo>
                    <a:lnTo>
                      <a:pt x="2432" y="3713"/>
                    </a:lnTo>
                    <a:close/>
                    <a:moveTo>
                      <a:pt x="3212" y="3713"/>
                    </a:moveTo>
                    <a:lnTo>
                      <a:pt x="3212" y="4072"/>
                    </a:lnTo>
                    <a:lnTo>
                      <a:pt x="2859" y="4072"/>
                    </a:lnTo>
                    <a:lnTo>
                      <a:pt x="2859" y="3713"/>
                    </a:lnTo>
                    <a:close/>
                    <a:moveTo>
                      <a:pt x="3639" y="3713"/>
                    </a:moveTo>
                    <a:lnTo>
                      <a:pt x="3639" y="4072"/>
                    </a:lnTo>
                    <a:lnTo>
                      <a:pt x="3286" y="4072"/>
                    </a:lnTo>
                    <a:lnTo>
                      <a:pt x="3286" y="3713"/>
                    </a:lnTo>
                    <a:close/>
                    <a:moveTo>
                      <a:pt x="4066" y="3713"/>
                    </a:moveTo>
                    <a:lnTo>
                      <a:pt x="4066" y="4072"/>
                    </a:lnTo>
                    <a:lnTo>
                      <a:pt x="3713" y="4072"/>
                    </a:lnTo>
                    <a:lnTo>
                      <a:pt x="3713" y="3713"/>
                    </a:lnTo>
                    <a:close/>
                    <a:moveTo>
                      <a:pt x="4494" y="3713"/>
                    </a:moveTo>
                    <a:lnTo>
                      <a:pt x="4494" y="4072"/>
                    </a:lnTo>
                    <a:lnTo>
                      <a:pt x="4140" y="4072"/>
                    </a:lnTo>
                    <a:lnTo>
                      <a:pt x="4140" y="3713"/>
                    </a:lnTo>
                    <a:close/>
                    <a:moveTo>
                      <a:pt x="4921" y="3713"/>
                    </a:moveTo>
                    <a:lnTo>
                      <a:pt x="4921" y="4072"/>
                    </a:lnTo>
                    <a:lnTo>
                      <a:pt x="4568" y="4072"/>
                    </a:lnTo>
                    <a:lnTo>
                      <a:pt x="4568" y="3713"/>
                    </a:lnTo>
                    <a:close/>
                    <a:moveTo>
                      <a:pt x="5348" y="3713"/>
                    </a:moveTo>
                    <a:lnTo>
                      <a:pt x="5348" y="4072"/>
                    </a:lnTo>
                    <a:lnTo>
                      <a:pt x="4995" y="4072"/>
                    </a:lnTo>
                    <a:lnTo>
                      <a:pt x="4995" y="3713"/>
                    </a:lnTo>
                    <a:close/>
                    <a:moveTo>
                      <a:pt x="5775" y="3713"/>
                    </a:moveTo>
                    <a:lnTo>
                      <a:pt x="5775" y="4072"/>
                    </a:lnTo>
                    <a:lnTo>
                      <a:pt x="5422" y="4072"/>
                    </a:lnTo>
                    <a:lnTo>
                      <a:pt x="5422" y="3713"/>
                    </a:lnTo>
                    <a:close/>
                    <a:moveTo>
                      <a:pt x="6202" y="3713"/>
                    </a:moveTo>
                    <a:lnTo>
                      <a:pt x="6202" y="4072"/>
                    </a:lnTo>
                    <a:lnTo>
                      <a:pt x="5849" y="4072"/>
                    </a:lnTo>
                    <a:lnTo>
                      <a:pt x="5849" y="3713"/>
                    </a:lnTo>
                    <a:close/>
                    <a:moveTo>
                      <a:pt x="6629" y="3713"/>
                    </a:moveTo>
                    <a:lnTo>
                      <a:pt x="6629" y="4072"/>
                    </a:lnTo>
                    <a:lnTo>
                      <a:pt x="6276" y="4072"/>
                    </a:lnTo>
                    <a:lnTo>
                      <a:pt x="6276" y="3713"/>
                    </a:lnTo>
                    <a:close/>
                    <a:moveTo>
                      <a:pt x="7056" y="3713"/>
                    </a:moveTo>
                    <a:lnTo>
                      <a:pt x="7056" y="4072"/>
                    </a:lnTo>
                    <a:lnTo>
                      <a:pt x="6703" y="4072"/>
                    </a:lnTo>
                    <a:lnTo>
                      <a:pt x="6703" y="3713"/>
                    </a:lnTo>
                    <a:close/>
                    <a:moveTo>
                      <a:pt x="7484" y="3713"/>
                    </a:moveTo>
                    <a:lnTo>
                      <a:pt x="7484" y="4072"/>
                    </a:lnTo>
                    <a:lnTo>
                      <a:pt x="7130" y="4072"/>
                    </a:lnTo>
                    <a:lnTo>
                      <a:pt x="7130" y="3713"/>
                    </a:lnTo>
                    <a:close/>
                    <a:moveTo>
                      <a:pt x="7911" y="3713"/>
                    </a:moveTo>
                    <a:lnTo>
                      <a:pt x="7911" y="4072"/>
                    </a:lnTo>
                    <a:lnTo>
                      <a:pt x="7558" y="4072"/>
                    </a:lnTo>
                    <a:lnTo>
                      <a:pt x="7558" y="3713"/>
                    </a:lnTo>
                    <a:close/>
                    <a:moveTo>
                      <a:pt x="8338" y="3713"/>
                    </a:moveTo>
                    <a:lnTo>
                      <a:pt x="8338" y="4072"/>
                    </a:lnTo>
                    <a:lnTo>
                      <a:pt x="7985" y="4072"/>
                    </a:lnTo>
                    <a:lnTo>
                      <a:pt x="7985" y="3713"/>
                    </a:lnTo>
                    <a:close/>
                    <a:moveTo>
                      <a:pt x="8765" y="3713"/>
                    </a:moveTo>
                    <a:lnTo>
                      <a:pt x="8765" y="4072"/>
                    </a:lnTo>
                    <a:lnTo>
                      <a:pt x="8412" y="4072"/>
                    </a:lnTo>
                    <a:lnTo>
                      <a:pt x="8412" y="3713"/>
                    </a:lnTo>
                    <a:close/>
                    <a:moveTo>
                      <a:pt x="9192" y="3713"/>
                    </a:moveTo>
                    <a:lnTo>
                      <a:pt x="9192" y="4072"/>
                    </a:lnTo>
                    <a:lnTo>
                      <a:pt x="8839" y="4072"/>
                    </a:lnTo>
                    <a:lnTo>
                      <a:pt x="8839" y="3713"/>
                    </a:lnTo>
                    <a:close/>
                    <a:moveTo>
                      <a:pt x="9619" y="3713"/>
                    </a:moveTo>
                    <a:lnTo>
                      <a:pt x="9619" y="4072"/>
                    </a:lnTo>
                    <a:lnTo>
                      <a:pt x="9266" y="4072"/>
                    </a:lnTo>
                    <a:lnTo>
                      <a:pt x="9266" y="3713"/>
                    </a:lnTo>
                    <a:close/>
                    <a:moveTo>
                      <a:pt x="10046" y="3713"/>
                    </a:moveTo>
                    <a:lnTo>
                      <a:pt x="10046" y="4072"/>
                    </a:lnTo>
                    <a:lnTo>
                      <a:pt x="9693" y="4072"/>
                    </a:lnTo>
                    <a:lnTo>
                      <a:pt x="9693" y="3713"/>
                    </a:lnTo>
                    <a:close/>
                    <a:moveTo>
                      <a:pt x="10474" y="3713"/>
                    </a:moveTo>
                    <a:lnTo>
                      <a:pt x="10474" y="4072"/>
                    </a:lnTo>
                    <a:lnTo>
                      <a:pt x="10120" y="4072"/>
                    </a:lnTo>
                    <a:lnTo>
                      <a:pt x="10120" y="3713"/>
                    </a:lnTo>
                    <a:close/>
                    <a:moveTo>
                      <a:pt x="10901" y="3713"/>
                    </a:moveTo>
                    <a:lnTo>
                      <a:pt x="10901" y="4072"/>
                    </a:lnTo>
                    <a:lnTo>
                      <a:pt x="10548" y="4072"/>
                    </a:lnTo>
                    <a:lnTo>
                      <a:pt x="10548" y="3713"/>
                    </a:lnTo>
                    <a:close/>
                    <a:moveTo>
                      <a:pt x="11328" y="3713"/>
                    </a:moveTo>
                    <a:lnTo>
                      <a:pt x="11328" y="4072"/>
                    </a:lnTo>
                    <a:lnTo>
                      <a:pt x="10975" y="4072"/>
                    </a:lnTo>
                    <a:lnTo>
                      <a:pt x="10975" y="3713"/>
                    </a:lnTo>
                    <a:close/>
                    <a:moveTo>
                      <a:pt x="11755" y="3713"/>
                    </a:moveTo>
                    <a:lnTo>
                      <a:pt x="11755" y="4072"/>
                    </a:lnTo>
                    <a:lnTo>
                      <a:pt x="11402" y="4072"/>
                    </a:lnTo>
                    <a:lnTo>
                      <a:pt x="11402" y="3713"/>
                    </a:lnTo>
                    <a:close/>
                    <a:moveTo>
                      <a:pt x="649" y="4141"/>
                    </a:moveTo>
                    <a:lnTo>
                      <a:pt x="649" y="4499"/>
                    </a:lnTo>
                    <a:lnTo>
                      <a:pt x="296" y="4499"/>
                    </a:lnTo>
                    <a:lnTo>
                      <a:pt x="296" y="4141"/>
                    </a:lnTo>
                    <a:close/>
                    <a:moveTo>
                      <a:pt x="1076" y="4141"/>
                    </a:moveTo>
                    <a:lnTo>
                      <a:pt x="1076" y="4499"/>
                    </a:lnTo>
                    <a:lnTo>
                      <a:pt x="723" y="4499"/>
                    </a:lnTo>
                    <a:lnTo>
                      <a:pt x="723" y="4141"/>
                    </a:lnTo>
                    <a:close/>
                    <a:moveTo>
                      <a:pt x="1504" y="4141"/>
                    </a:moveTo>
                    <a:lnTo>
                      <a:pt x="1504" y="4499"/>
                    </a:lnTo>
                    <a:lnTo>
                      <a:pt x="1151" y="4499"/>
                    </a:lnTo>
                    <a:lnTo>
                      <a:pt x="1151" y="4141"/>
                    </a:lnTo>
                    <a:close/>
                    <a:moveTo>
                      <a:pt x="1931" y="4141"/>
                    </a:moveTo>
                    <a:lnTo>
                      <a:pt x="1931" y="4499"/>
                    </a:lnTo>
                    <a:lnTo>
                      <a:pt x="1578" y="4499"/>
                    </a:lnTo>
                    <a:lnTo>
                      <a:pt x="1578" y="4141"/>
                    </a:lnTo>
                    <a:close/>
                    <a:moveTo>
                      <a:pt x="2358" y="4141"/>
                    </a:moveTo>
                    <a:lnTo>
                      <a:pt x="2358" y="4499"/>
                    </a:lnTo>
                    <a:lnTo>
                      <a:pt x="2005" y="4499"/>
                    </a:lnTo>
                    <a:lnTo>
                      <a:pt x="2005" y="4141"/>
                    </a:lnTo>
                    <a:close/>
                    <a:moveTo>
                      <a:pt x="2785" y="4141"/>
                    </a:moveTo>
                    <a:lnTo>
                      <a:pt x="2785" y="4499"/>
                    </a:lnTo>
                    <a:lnTo>
                      <a:pt x="2432" y="4499"/>
                    </a:lnTo>
                    <a:lnTo>
                      <a:pt x="2432" y="4141"/>
                    </a:lnTo>
                    <a:close/>
                    <a:moveTo>
                      <a:pt x="3212" y="4141"/>
                    </a:moveTo>
                    <a:lnTo>
                      <a:pt x="3212" y="4499"/>
                    </a:lnTo>
                    <a:lnTo>
                      <a:pt x="2859" y="4499"/>
                    </a:lnTo>
                    <a:lnTo>
                      <a:pt x="2859" y="4141"/>
                    </a:lnTo>
                    <a:close/>
                    <a:moveTo>
                      <a:pt x="3639" y="4141"/>
                    </a:moveTo>
                    <a:lnTo>
                      <a:pt x="3639" y="4499"/>
                    </a:lnTo>
                    <a:lnTo>
                      <a:pt x="3286" y="4499"/>
                    </a:lnTo>
                    <a:lnTo>
                      <a:pt x="3286" y="4141"/>
                    </a:lnTo>
                    <a:close/>
                    <a:moveTo>
                      <a:pt x="4066" y="4141"/>
                    </a:moveTo>
                    <a:lnTo>
                      <a:pt x="4066" y="4499"/>
                    </a:lnTo>
                    <a:lnTo>
                      <a:pt x="3713" y="4499"/>
                    </a:lnTo>
                    <a:lnTo>
                      <a:pt x="3713" y="4141"/>
                    </a:lnTo>
                    <a:close/>
                    <a:moveTo>
                      <a:pt x="4494" y="4141"/>
                    </a:moveTo>
                    <a:lnTo>
                      <a:pt x="4494" y="4499"/>
                    </a:lnTo>
                    <a:lnTo>
                      <a:pt x="4140" y="4499"/>
                    </a:lnTo>
                    <a:lnTo>
                      <a:pt x="4140" y="4141"/>
                    </a:lnTo>
                    <a:close/>
                    <a:moveTo>
                      <a:pt x="4921" y="4141"/>
                    </a:moveTo>
                    <a:lnTo>
                      <a:pt x="4921" y="4499"/>
                    </a:lnTo>
                    <a:lnTo>
                      <a:pt x="4568" y="4499"/>
                    </a:lnTo>
                    <a:lnTo>
                      <a:pt x="4568" y="4141"/>
                    </a:lnTo>
                    <a:close/>
                    <a:moveTo>
                      <a:pt x="5348" y="4141"/>
                    </a:moveTo>
                    <a:lnTo>
                      <a:pt x="5348" y="4499"/>
                    </a:lnTo>
                    <a:lnTo>
                      <a:pt x="4995" y="4499"/>
                    </a:lnTo>
                    <a:lnTo>
                      <a:pt x="4995" y="4141"/>
                    </a:lnTo>
                    <a:close/>
                    <a:moveTo>
                      <a:pt x="5775" y="4141"/>
                    </a:moveTo>
                    <a:lnTo>
                      <a:pt x="5775" y="4499"/>
                    </a:lnTo>
                    <a:lnTo>
                      <a:pt x="5422" y="4499"/>
                    </a:lnTo>
                    <a:lnTo>
                      <a:pt x="5422" y="4141"/>
                    </a:lnTo>
                    <a:close/>
                    <a:moveTo>
                      <a:pt x="6202" y="4141"/>
                    </a:moveTo>
                    <a:lnTo>
                      <a:pt x="6202" y="4499"/>
                    </a:lnTo>
                    <a:lnTo>
                      <a:pt x="5849" y="4499"/>
                    </a:lnTo>
                    <a:lnTo>
                      <a:pt x="5849" y="4141"/>
                    </a:lnTo>
                    <a:close/>
                    <a:moveTo>
                      <a:pt x="6629" y="4141"/>
                    </a:moveTo>
                    <a:lnTo>
                      <a:pt x="6629" y="4499"/>
                    </a:lnTo>
                    <a:lnTo>
                      <a:pt x="6276" y="4499"/>
                    </a:lnTo>
                    <a:lnTo>
                      <a:pt x="6276" y="4141"/>
                    </a:lnTo>
                    <a:close/>
                    <a:moveTo>
                      <a:pt x="7056" y="4141"/>
                    </a:moveTo>
                    <a:lnTo>
                      <a:pt x="7056" y="4499"/>
                    </a:lnTo>
                    <a:lnTo>
                      <a:pt x="6703" y="4499"/>
                    </a:lnTo>
                    <a:lnTo>
                      <a:pt x="6703" y="4141"/>
                    </a:lnTo>
                    <a:close/>
                    <a:moveTo>
                      <a:pt x="7484" y="4141"/>
                    </a:moveTo>
                    <a:lnTo>
                      <a:pt x="7484" y="4499"/>
                    </a:lnTo>
                    <a:lnTo>
                      <a:pt x="7130" y="4499"/>
                    </a:lnTo>
                    <a:lnTo>
                      <a:pt x="7130" y="4141"/>
                    </a:lnTo>
                    <a:close/>
                    <a:moveTo>
                      <a:pt x="7911" y="4141"/>
                    </a:moveTo>
                    <a:lnTo>
                      <a:pt x="7911" y="4499"/>
                    </a:lnTo>
                    <a:lnTo>
                      <a:pt x="7558" y="4499"/>
                    </a:lnTo>
                    <a:lnTo>
                      <a:pt x="7558" y="4141"/>
                    </a:lnTo>
                    <a:close/>
                    <a:moveTo>
                      <a:pt x="8338" y="4141"/>
                    </a:moveTo>
                    <a:lnTo>
                      <a:pt x="8338" y="4499"/>
                    </a:lnTo>
                    <a:lnTo>
                      <a:pt x="7985" y="4499"/>
                    </a:lnTo>
                    <a:lnTo>
                      <a:pt x="7985" y="4141"/>
                    </a:lnTo>
                    <a:close/>
                    <a:moveTo>
                      <a:pt x="8765" y="4141"/>
                    </a:moveTo>
                    <a:lnTo>
                      <a:pt x="8765" y="4499"/>
                    </a:lnTo>
                    <a:lnTo>
                      <a:pt x="8412" y="4499"/>
                    </a:lnTo>
                    <a:lnTo>
                      <a:pt x="8412" y="4141"/>
                    </a:lnTo>
                    <a:close/>
                    <a:moveTo>
                      <a:pt x="9192" y="4141"/>
                    </a:moveTo>
                    <a:lnTo>
                      <a:pt x="9192" y="4499"/>
                    </a:lnTo>
                    <a:lnTo>
                      <a:pt x="8839" y="4499"/>
                    </a:lnTo>
                    <a:lnTo>
                      <a:pt x="8839" y="4141"/>
                    </a:lnTo>
                    <a:close/>
                    <a:moveTo>
                      <a:pt x="9619" y="4141"/>
                    </a:moveTo>
                    <a:lnTo>
                      <a:pt x="9619" y="4499"/>
                    </a:lnTo>
                    <a:lnTo>
                      <a:pt x="9266" y="4499"/>
                    </a:lnTo>
                    <a:lnTo>
                      <a:pt x="9266" y="4141"/>
                    </a:lnTo>
                    <a:close/>
                    <a:moveTo>
                      <a:pt x="10046" y="4141"/>
                    </a:moveTo>
                    <a:lnTo>
                      <a:pt x="10046" y="4499"/>
                    </a:lnTo>
                    <a:lnTo>
                      <a:pt x="9693" y="4499"/>
                    </a:lnTo>
                    <a:lnTo>
                      <a:pt x="9693" y="4141"/>
                    </a:lnTo>
                    <a:close/>
                    <a:moveTo>
                      <a:pt x="10474" y="4141"/>
                    </a:moveTo>
                    <a:lnTo>
                      <a:pt x="10474" y="4499"/>
                    </a:lnTo>
                    <a:lnTo>
                      <a:pt x="10120" y="4499"/>
                    </a:lnTo>
                    <a:lnTo>
                      <a:pt x="10120" y="4141"/>
                    </a:lnTo>
                    <a:close/>
                    <a:moveTo>
                      <a:pt x="10901" y="4141"/>
                    </a:moveTo>
                    <a:lnTo>
                      <a:pt x="10901" y="4499"/>
                    </a:lnTo>
                    <a:lnTo>
                      <a:pt x="10548" y="4499"/>
                    </a:lnTo>
                    <a:lnTo>
                      <a:pt x="10548" y="4141"/>
                    </a:lnTo>
                    <a:close/>
                    <a:moveTo>
                      <a:pt x="11328" y="4141"/>
                    </a:moveTo>
                    <a:lnTo>
                      <a:pt x="11328" y="4499"/>
                    </a:lnTo>
                    <a:lnTo>
                      <a:pt x="10975" y="4499"/>
                    </a:lnTo>
                    <a:lnTo>
                      <a:pt x="10975" y="4141"/>
                    </a:lnTo>
                    <a:close/>
                    <a:moveTo>
                      <a:pt x="11755" y="4141"/>
                    </a:moveTo>
                    <a:lnTo>
                      <a:pt x="11755" y="4499"/>
                    </a:lnTo>
                    <a:lnTo>
                      <a:pt x="11402" y="4499"/>
                    </a:lnTo>
                    <a:lnTo>
                      <a:pt x="11402" y="4141"/>
                    </a:lnTo>
                    <a:close/>
                    <a:moveTo>
                      <a:pt x="649" y="4568"/>
                    </a:moveTo>
                    <a:lnTo>
                      <a:pt x="649" y="4926"/>
                    </a:lnTo>
                    <a:lnTo>
                      <a:pt x="296" y="4926"/>
                    </a:lnTo>
                    <a:lnTo>
                      <a:pt x="296" y="4568"/>
                    </a:lnTo>
                    <a:close/>
                    <a:moveTo>
                      <a:pt x="1076" y="4568"/>
                    </a:moveTo>
                    <a:lnTo>
                      <a:pt x="1076" y="4926"/>
                    </a:lnTo>
                    <a:lnTo>
                      <a:pt x="723" y="4926"/>
                    </a:lnTo>
                    <a:lnTo>
                      <a:pt x="723" y="4568"/>
                    </a:lnTo>
                    <a:close/>
                    <a:moveTo>
                      <a:pt x="1504" y="4568"/>
                    </a:moveTo>
                    <a:lnTo>
                      <a:pt x="1504" y="4926"/>
                    </a:lnTo>
                    <a:lnTo>
                      <a:pt x="1151" y="4926"/>
                    </a:lnTo>
                    <a:lnTo>
                      <a:pt x="1151" y="4568"/>
                    </a:lnTo>
                    <a:close/>
                    <a:moveTo>
                      <a:pt x="1931" y="4568"/>
                    </a:moveTo>
                    <a:lnTo>
                      <a:pt x="1931" y="4926"/>
                    </a:lnTo>
                    <a:lnTo>
                      <a:pt x="1578" y="4926"/>
                    </a:lnTo>
                    <a:lnTo>
                      <a:pt x="1578" y="4568"/>
                    </a:lnTo>
                    <a:close/>
                    <a:moveTo>
                      <a:pt x="2358" y="4568"/>
                    </a:moveTo>
                    <a:lnTo>
                      <a:pt x="2358" y="4926"/>
                    </a:lnTo>
                    <a:lnTo>
                      <a:pt x="2005" y="4926"/>
                    </a:lnTo>
                    <a:lnTo>
                      <a:pt x="2005" y="4568"/>
                    </a:lnTo>
                    <a:close/>
                    <a:moveTo>
                      <a:pt x="2785" y="4568"/>
                    </a:moveTo>
                    <a:lnTo>
                      <a:pt x="2785" y="4926"/>
                    </a:lnTo>
                    <a:lnTo>
                      <a:pt x="2432" y="4926"/>
                    </a:lnTo>
                    <a:lnTo>
                      <a:pt x="2432" y="4568"/>
                    </a:lnTo>
                    <a:close/>
                    <a:moveTo>
                      <a:pt x="3212" y="4568"/>
                    </a:moveTo>
                    <a:lnTo>
                      <a:pt x="3212" y="4926"/>
                    </a:lnTo>
                    <a:lnTo>
                      <a:pt x="2859" y="4926"/>
                    </a:lnTo>
                    <a:lnTo>
                      <a:pt x="2859" y="4568"/>
                    </a:lnTo>
                    <a:close/>
                    <a:moveTo>
                      <a:pt x="3639" y="4568"/>
                    </a:moveTo>
                    <a:lnTo>
                      <a:pt x="3639" y="4926"/>
                    </a:lnTo>
                    <a:lnTo>
                      <a:pt x="3286" y="4926"/>
                    </a:lnTo>
                    <a:lnTo>
                      <a:pt x="3286" y="4568"/>
                    </a:lnTo>
                    <a:close/>
                    <a:moveTo>
                      <a:pt x="4066" y="4568"/>
                    </a:moveTo>
                    <a:lnTo>
                      <a:pt x="4066" y="4926"/>
                    </a:lnTo>
                    <a:lnTo>
                      <a:pt x="3713" y="4926"/>
                    </a:lnTo>
                    <a:lnTo>
                      <a:pt x="3713" y="4568"/>
                    </a:lnTo>
                    <a:close/>
                    <a:moveTo>
                      <a:pt x="4494" y="4568"/>
                    </a:moveTo>
                    <a:lnTo>
                      <a:pt x="4494" y="4926"/>
                    </a:lnTo>
                    <a:lnTo>
                      <a:pt x="4140" y="4926"/>
                    </a:lnTo>
                    <a:lnTo>
                      <a:pt x="4140" y="4568"/>
                    </a:lnTo>
                    <a:close/>
                    <a:moveTo>
                      <a:pt x="4921" y="4568"/>
                    </a:moveTo>
                    <a:lnTo>
                      <a:pt x="4921" y="4926"/>
                    </a:lnTo>
                    <a:lnTo>
                      <a:pt x="4568" y="4926"/>
                    </a:lnTo>
                    <a:lnTo>
                      <a:pt x="4568" y="4568"/>
                    </a:lnTo>
                    <a:close/>
                    <a:moveTo>
                      <a:pt x="5348" y="4568"/>
                    </a:moveTo>
                    <a:lnTo>
                      <a:pt x="5348" y="4926"/>
                    </a:lnTo>
                    <a:lnTo>
                      <a:pt x="4995" y="4926"/>
                    </a:lnTo>
                    <a:lnTo>
                      <a:pt x="4995" y="4568"/>
                    </a:lnTo>
                    <a:close/>
                    <a:moveTo>
                      <a:pt x="5775" y="4568"/>
                    </a:moveTo>
                    <a:lnTo>
                      <a:pt x="5775" y="4926"/>
                    </a:lnTo>
                    <a:lnTo>
                      <a:pt x="5422" y="4926"/>
                    </a:lnTo>
                    <a:lnTo>
                      <a:pt x="5422" y="4568"/>
                    </a:lnTo>
                    <a:close/>
                    <a:moveTo>
                      <a:pt x="6202" y="4568"/>
                    </a:moveTo>
                    <a:lnTo>
                      <a:pt x="6202" y="4926"/>
                    </a:lnTo>
                    <a:lnTo>
                      <a:pt x="5849" y="4926"/>
                    </a:lnTo>
                    <a:lnTo>
                      <a:pt x="5849" y="4568"/>
                    </a:lnTo>
                    <a:close/>
                    <a:moveTo>
                      <a:pt x="6629" y="4568"/>
                    </a:moveTo>
                    <a:lnTo>
                      <a:pt x="6629" y="4926"/>
                    </a:lnTo>
                    <a:lnTo>
                      <a:pt x="6276" y="4926"/>
                    </a:lnTo>
                    <a:lnTo>
                      <a:pt x="6276" y="4568"/>
                    </a:lnTo>
                    <a:close/>
                    <a:moveTo>
                      <a:pt x="7056" y="4568"/>
                    </a:moveTo>
                    <a:lnTo>
                      <a:pt x="7056" y="4926"/>
                    </a:lnTo>
                    <a:lnTo>
                      <a:pt x="6703" y="4926"/>
                    </a:lnTo>
                    <a:lnTo>
                      <a:pt x="6703" y="4568"/>
                    </a:lnTo>
                    <a:close/>
                    <a:moveTo>
                      <a:pt x="7484" y="4568"/>
                    </a:moveTo>
                    <a:lnTo>
                      <a:pt x="7484" y="4926"/>
                    </a:lnTo>
                    <a:lnTo>
                      <a:pt x="7130" y="4926"/>
                    </a:lnTo>
                    <a:lnTo>
                      <a:pt x="7130" y="4568"/>
                    </a:lnTo>
                    <a:close/>
                    <a:moveTo>
                      <a:pt x="7911" y="4568"/>
                    </a:moveTo>
                    <a:lnTo>
                      <a:pt x="7911" y="4926"/>
                    </a:lnTo>
                    <a:lnTo>
                      <a:pt x="7558" y="4926"/>
                    </a:lnTo>
                    <a:lnTo>
                      <a:pt x="7558" y="4568"/>
                    </a:lnTo>
                    <a:close/>
                    <a:moveTo>
                      <a:pt x="8338" y="4568"/>
                    </a:moveTo>
                    <a:lnTo>
                      <a:pt x="8338" y="4926"/>
                    </a:lnTo>
                    <a:lnTo>
                      <a:pt x="7985" y="4926"/>
                    </a:lnTo>
                    <a:lnTo>
                      <a:pt x="7985" y="4568"/>
                    </a:lnTo>
                    <a:close/>
                    <a:moveTo>
                      <a:pt x="8765" y="4568"/>
                    </a:moveTo>
                    <a:lnTo>
                      <a:pt x="8765" y="4926"/>
                    </a:lnTo>
                    <a:lnTo>
                      <a:pt x="8412" y="4926"/>
                    </a:lnTo>
                    <a:lnTo>
                      <a:pt x="8412" y="4568"/>
                    </a:lnTo>
                    <a:close/>
                    <a:moveTo>
                      <a:pt x="9192" y="4568"/>
                    </a:moveTo>
                    <a:lnTo>
                      <a:pt x="9192" y="4926"/>
                    </a:lnTo>
                    <a:lnTo>
                      <a:pt x="8839" y="4926"/>
                    </a:lnTo>
                    <a:lnTo>
                      <a:pt x="8839" y="4568"/>
                    </a:lnTo>
                    <a:close/>
                    <a:moveTo>
                      <a:pt x="9619" y="4568"/>
                    </a:moveTo>
                    <a:lnTo>
                      <a:pt x="9619" y="4926"/>
                    </a:lnTo>
                    <a:lnTo>
                      <a:pt x="9266" y="4926"/>
                    </a:lnTo>
                    <a:lnTo>
                      <a:pt x="9266" y="4568"/>
                    </a:lnTo>
                    <a:close/>
                    <a:moveTo>
                      <a:pt x="10046" y="4568"/>
                    </a:moveTo>
                    <a:lnTo>
                      <a:pt x="10046" y="4926"/>
                    </a:lnTo>
                    <a:lnTo>
                      <a:pt x="9693" y="4926"/>
                    </a:lnTo>
                    <a:lnTo>
                      <a:pt x="9693" y="4568"/>
                    </a:lnTo>
                    <a:close/>
                    <a:moveTo>
                      <a:pt x="10474" y="4568"/>
                    </a:moveTo>
                    <a:lnTo>
                      <a:pt x="10474" y="4926"/>
                    </a:lnTo>
                    <a:lnTo>
                      <a:pt x="10120" y="4926"/>
                    </a:lnTo>
                    <a:lnTo>
                      <a:pt x="10120" y="4568"/>
                    </a:lnTo>
                    <a:close/>
                    <a:moveTo>
                      <a:pt x="10901" y="4568"/>
                    </a:moveTo>
                    <a:lnTo>
                      <a:pt x="10901" y="4926"/>
                    </a:lnTo>
                    <a:lnTo>
                      <a:pt x="10548" y="4926"/>
                    </a:lnTo>
                    <a:lnTo>
                      <a:pt x="10548" y="4568"/>
                    </a:lnTo>
                    <a:close/>
                    <a:moveTo>
                      <a:pt x="11328" y="4568"/>
                    </a:moveTo>
                    <a:lnTo>
                      <a:pt x="11328" y="4926"/>
                    </a:lnTo>
                    <a:lnTo>
                      <a:pt x="10975" y="4926"/>
                    </a:lnTo>
                    <a:lnTo>
                      <a:pt x="10975" y="4568"/>
                    </a:lnTo>
                    <a:close/>
                    <a:moveTo>
                      <a:pt x="11755" y="4568"/>
                    </a:moveTo>
                    <a:lnTo>
                      <a:pt x="11755" y="4926"/>
                    </a:lnTo>
                    <a:lnTo>
                      <a:pt x="11402" y="4926"/>
                    </a:lnTo>
                    <a:lnTo>
                      <a:pt x="11402" y="4568"/>
                    </a:lnTo>
                    <a:close/>
                    <a:moveTo>
                      <a:pt x="649" y="4995"/>
                    </a:moveTo>
                    <a:lnTo>
                      <a:pt x="649" y="5354"/>
                    </a:lnTo>
                    <a:lnTo>
                      <a:pt x="296" y="5354"/>
                    </a:lnTo>
                    <a:lnTo>
                      <a:pt x="296" y="4995"/>
                    </a:lnTo>
                    <a:close/>
                    <a:moveTo>
                      <a:pt x="1076" y="4995"/>
                    </a:moveTo>
                    <a:lnTo>
                      <a:pt x="1076" y="5354"/>
                    </a:lnTo>
                    <a:lnTo>
                      <a:pt x="723" y="5354"/>
                    </a:lnTo>
                    <a:lnTo>
                      <a:pt x="723" y="4995"/>
                    </a:lnTo>
                    <a:close/>
                    <a:moveTo>
                      <a:pt x="1504" y="4995"/>
                    </a:moveTo>
                    <a:lnTo>
                      <a:pt x="1504" y="5354"/>
                    </a:lnTo>
                    <a:lnTo>
                      <a:pt x="1151" y="5354"/>
                    </a:lnTo>
                    <a:lnTo>
                      <a:pt x="1151" y="4995"/>
                    </a:lnTo>
                    <a:close/>
                    <a:moveTo>
                      <a:pt x="1931" y="4995"/>
                    </a:moveTo>
                    <a:lnTo>
                      <a:pt x="1931" y="5354"/>
                    </a:lnTo>
                    <a:lnTo>
                      <a:pt x="1578" y="5354"/>
                    </a:lnTo>
                    <a:lnTo>
                      <a:pt x="1578" y="4995"/>
                    </a:lnTo>
                    <a:close/>
                    <a:moveTo>
                      <a:pt x="2358" y="4995"/>
                    </a:moveTo>
                    <a:lnTo>
                      <a:pt x="2358" y="5354"/>
                    </a:lnTo>
                    <a:lnTo>
                      <a:pt x="2005" y="5354"/>
                    </a:lnTo>
                    <a:lnTo>
                      <a:pt x="2005" y="4995"/>
                    </a:lnTo>
                    <a:close/>
                    <a:moveTo>
                      <a:pt x="2785" y="4995"/>
                    </a:moveTo>
                    <a:lnTo>
                      <a:pt x="2785" y="5354"/>
                    </a:lnTo>
                    <a:lnTo>
                      <a:pt x="2432" y="5354"/>
                    </a:lnTo>
                    <a:lnTo>
                      <a:pt x="2432" y="4995"/>
                    </a:lnTo>
                    <a:close/>
                    <a:moveTo>
                      <a:pt x="3212" y="4995"/>
                    </a:moveTo>
                    <a:lnTo>
                      <a:pt x="3212" y="5354"/>
                    </a:lnTo>
                    <a:lnTo>
                      <a:pt x="2859" y="5354"/>
                    </a:lnTo>
                    <a:lnTo>
                      <a:pt x="2859" y="4995"/>
                    </a:lnTo>
                    <a:close/>
                    <a:moveTo>
                      <a:pt x="3639" y="4995"/>
                    </a:moveTo>
                    <a:lnTo>
                      <a:pt x="3639" y="5354"/>
                    </a:lnTo>
                    <a:lnTo>
                      <a:pt x="3286" y="5354"/>
                    </a:lnTo>
                    <a:lnTo>
                      <a:pt x="3286" y="4995"/>
                    </a:lnTo>
                    <a:close/>
                    <a:moveTo>
                      <a:pt x="4066" y="4995"/>
                    </a:moveTo>
                    <a:lnTo>
                      <a:pt x="4066" y="5354"/>
                    </a:lnTo>
                    <a:lnTo>
                      <a:pt x="3713" y="5354"/>
                    </a:lnTo>
                    <a:lnTo>
                      <a:pt x="3713" y="4995"/>
                    </a:lnTo>
                    <a:close/>
                    <a:moveTo>
                      <a:pt x="4494" y="4995"/>
                    </a:moveTo>
                    <a:lnTo>
                      <a:pt x="4494" y="5354"/>
                    </a:lnTo>
                    <a:lnTo>
                      <a:pt x="4140" y="5354"/>
                    </a:lnTo>
                    <a:lnTo>
                      <a:pt x="4140" y="4995"/>
                    </a:lnTo>
                    <a:close/>
                    <a:moveTo>
                      <a:pt x="4921" y="4995"/>
                    </a:moveTo>
                    <a:lnTo>
                      <a:pt x="4921" y="5354"/>
                    </a:lnTo>
                    <a:lnTo>
                      <a:pt x="4568" y="5354"/>
                    </a:lnTo>
                    <a:lnTo>
                      <a:pt x="4568" y="4995"/>
                    </a:lnTo>
                    <a:close/>
                    <a:moveTo>
                      <a:pt x="5348" y="4995"/>
                    </a:moveTo>
                    <a:lnTo>
                      <a:pt x="5348" y="5354"/>
                    </a:lnTo>
                    <a:lnTo>
                      <a:pt x="4995" y="5354"/>
                    </a:lnTo>
                    <a:lnTo>
                      <a:pt x="4995" y="4995"/>
                    </a:lnTo>
                    <a:close/>
                    <a:moveTo>
                      <a:pt x="5775" y="4995"/>
                    </a:moveTo>
                    <a:lnTo>
                      <a:pt x="5775" y="5354"/>
                    </a:lnTo>
                    <a:lnTo>
                      <a:pt x="5422" y="5354"/>
                    </a:lnTo>
                    <a:lnTo>
                      <a:pt x="5422" y="4995"/>
                    </a:lnTo>
                    <a:close/>
                    <a:moveTo>
                      <a:pt x="6202" y="4995"/>
                    </a:moveTo>
                    <a:lnTo>
                      <a:pt x="6202" y="5354"/>
                    </a:lnTo>
                    <a:lnTo>
                      <a:pt x="5849" y="5354"/>
                    </a:lnTo>
                    <a:lnTo>
                      <a:pt x="5849" y="4995"/>
                    </a:lnTo>
                    <a:close/>
                    <a:moveTo>
                      <a:pt x="6629" y="4995"/>
                    </a:moveTo>
                    <a:lnTo>
                      <a:pt x="6629" y="5354"/>
                    </a:lnTo>
                    <a:lnTo>
                      <a:pt x="6276" y="5354"/>
                    </a:lnTo>
                    <a:lnTo>
                      <a:pt x="6276" y="4995"/>
                    </a:lnTo>
                    <a:close/>
                    <a:moveTo>
                      <a:pt x="7056" y="4995"/>
                    </a:moveTo>
                    <a:lnTo>
                      <a:pt x="7056" y="5354"/>
                    </a:lnTo>
                    <a:lnTo>
                      <a:pt x="6703" y="5354"/>
                    </a:lnTo>
                    <a:lnTo>
                      <a:pt x="6703" y="4995"/>
                    </a:lnTo>
                    <a:close/>
                    <a:moveTo>
                      <a:pt x="7484" y="4995"/>
                    </a:moveTo>
                    <a:lnTo>
                      <a:pt x="7484" y="5354"/>
                    </a:lnTo>
                    <a:lnTo>
                      <a:pt x="7130" y="5354"/>
                    </a:lnTo>
                    <a:lnTo>
                      <a:pt x="7130" y="4995"/>
                    </a:lnTo>
                    <a:close/>
                    <a:moveTo>
                      <a:pt x="7911" y="4995"/>
                    </a:moveTo>
                    <a:lnTo>
                      <a:pt x="7911" y="5354"/>
                    </a:lnTo>
                    <a:lnTo>
                      <a:pt x="7558" y="5354"/>
                    </a:lnTo>
                    <a:lnTo>
                      <a:pt x="7558" y="4995"/>
                    </a:lnTo>
                    <a:close/>
                    <a:moveTo>
                      <a:pt x="8338" y="4995"/>
                    </a:moveTo>
                    <a:lnTo>
                      <a:pt x="8338" y="5354"/>
                    </a:lnTo>
                    <a:lnTo>
                      <a:pt x="7985" y="5354"/>
                    </a:lnTo>
                    <a:lnTo>
                      <a:pt x="7985" y="4995"/>
                    </a:lnTo>
                    <a:close/>
                    <a:moveTo>
                      <a:pt x="8765" y="4995"/>
                    </a:moveTo>
                    <a:lnTo>
                      <a:pt x="8765" y="5354"/>
                    </a:lnTo>
                    <a:lnTo>
                      <a:pt x="8412" y="5354"/>
                    </a:lnTo>
                    <a:lnTo>
                      <a:pt x="8412" y="4995"/>
                    </a:lnTo>
                    <a:close/>
                    <a:moveTo>
                      <a:pt x="9192" y="4995"/>
                    </a:moveTo>
                    <a:lnTo>
                      <a:pt x="9192" y="5354"/>
                    </a:lnTo>
                    <a:lnTo>
                      <a:pt x="8839" y="5354"/>
                    </a:lnTo>
                    <a:lnTo>
                      <a:pt x="8839" y="4995"/>
                    </a:lnTo>
                    <a:close/>
                    <a:moveTo>
                      <a:pt x="9619" y="4995"/>
                    </a:moveTo>
                    <a:lnTo>
                      <a:pt x="9619" y="5354"/>
                    </a:lnTo>
                    <a:lnTo>
                      <a:pt x="9266" y="5354"/>
                    </a:lnTo>
                    <a:lnTo>
                      <a:pt x="9266" y="4995"/>
                    </a:lnTo>
                    <a:close/>
                    <a:moveTo>
                      <a:pt x="10046" y="4995"/>
                    </a:moveTo>
                    <a:lnTo>
                      <a:pt x="10046" y="5354"/>
                    </a:lnTo>
                    <a:lnTo>
                      <a:pt x="9693" y="5354"/>
                    </a:lnTo>
                    <a:lnTo>
                      <a:pt x="9693" y="4995"/>
                    </a:lnTo>
                    <a:close/>
                    <a:moveTo>
                      <a:pt x="10474" y="4995"/>
                    </a:moveTo>
                    <a:lnTo>
                      <a:pt x="10474" y="5354"/>
                    </a:lnTo>
                    <a:lnTo>
                      <a:pt x="10120" y="5354"/>
                    </a:lnTo>
                    <a:lnTo>
                      <a:pt x="10120" y="4995"/>
                    </a:lnTo>
                    <a:close/>
                    <a:moveTo>
                      <a:pt x="10901" y="4995"/>
                    </a:moveTo>
                    <a:lnTo>
                      <a:pt x="10901" y="5354"/>
                    </a:lnTo>
                    <a:lnTo>
                      <a:pt x="10548" y="5354"/>
                    </a:lnTo>
                    <a:lnTo>
                      <a:pt x="10548" y="4995"/>
                    </a:lnTo>
                    <a:close/>
                    <a:moveTo>
                      <a:pt x="11328" y="4995"/>
                    </a:moveTo>
                    <a:lnTo>
                      <a:pt x="11328" y="5354"/>
                    </a:lnTo>
                    <a:lnTo>
                      <a:pt x="10975" y="5354"/>
                    </a:lnTo>
                    <a:lnTo>
                      <a:pt x="10975" y="4995"/>
                    </a:lnTo>
                    <a:close/>
                    <a:moveTo>
                      <a:pt x="11755" y="4995"/>
                    </a:moveTo>
                    <a:lnTo>
                      <a:pt x="11755" y="5354"/>
                    </a:lnTo>
                    <a:lnTo>
                      <a:pt x="11402" y="5354"/>
                    </a:lnTo>
                    <a:lnTo>
                      <a:pt x="11402" y="4995"/>
                    </a:lnTo>
                    <a:close/>
                    <a:moveTo>
                      <a:pt x="649" y="5422"/>
                    </a:moveTo>
                    <a:lnTo>
                      <a:pt x="649" y="5781"/>
                    </a:lnTo>
                    <a:lnTo>
                      <a:pt x="296" y="5781"/>
                    </a:lnTo>
                    <a:lnTo>
                      <a:pt x="296" y="5422"/>
                    </a:lnTo>
                    <a:close/>
                    <a:moveTo>
                      <a:pt x="1076" y="5422"/>
                    </a:moveTo>
                    <a:lnTo>
                      <a:pt x="1076" y="5781"/>
                    </a:lnTo>
                    <a:lnTo>
                      <a:pt x="723" y="5781"/>
                    </a:lnTo>
                    <a:lnTo>
                      <a:pt x="723" y="5422"/>
                    </a:lnTo>
                    <a:close/>
                    <a:moveTo>
                      <a:pt x="1504" y="5422"/>
                    </a:moveTo>
                    <a:lnTo>
                      <a:pt x="1504" y="5781"/>
                    </a:lnTo>
                    <a:lnTo>
                      <a:pt x="1151" y="5781"/>
                    </a:lnTo>
                    <a:lnTo>
                      <a:pt x="1151" y="5422"/>
                    </a:lnTo>
                    <a:close/>
                    <a:moveTo>
                      <a:pt x="1931" y="5422"/>
                    </a:moveTo>
                    <a:lnTo>
                      <a:pt x="1931" y="5781"/>
                    </a:lnTo>
                    <a:lnTo>
                      <a:pt x="1578" y="5781"/>
                    </a:lnTo>
                    <a:lnTo>
                      <a:pt x="1578" y="5422"/>
                    </a:lnTo>
                    <a:close/>
                    <a:moveTo>
                      <a:pt x="2358" y="5422"/>
                    </a:moveTo>
                    <a:lnTo>
                      <a:pt x="2358" y="5781"/>
                    </a:lnTo>
                    <a:lnTo>
                      <a:pt x="2005" y="5781"/>
                    </a:lnTo>
                    <a:lnTo>
                      <a:pt x="2005" y="5422"/>
                    </a:lnTo>
                    <a:close/>
                    <a:moveTo>
                      <a:pt x="2785" y="5422"/>
                    </a:moveTo>
                    <a:lnTo>
                      <a:pt x="2785" y="5781"/>
                    </a:lnTo>
                    <a:lnTo>
                      <a:pt x="2432" y="5781"/>
                    </a:lnTo>
                    <a:lnTo>
                      <a:pt x="2432" y="5422"/>
                    </a:lnTo>
                    <a:close/>
                    <a:moveTo>
                      <a:pt x="3212" y="5422"/>
                    </a:moveTo>
                    <a:lnTo>
                      <a:pt x="3212" y="5781"/>
                    </a:lnTo>
                    <a:lnTo>
                      <a:pt x="2859" y="5781"/>
                    </a:lnTo>
                    <a:lnTo>
                      <a:pt x="2859" y="5422"/>
                    </a:lnTo>
                    <a:close/>
                    <a:moveTo>
                      <a:pt x="3639" y="5422"/>
                    </a:moveTo>
                    <a:lnTo>
                      <a:pt x="3639" y="5781"/>
                    </a:lnTo>
                    <a:lnTo>
                      <a:pt x="3286" y="5781"/>
                    </a:lnTo>
                    <a:lnTo>
                      <a:pt x="3286" y="5422"/>
                    </a:lnTo>
                    <a:close/>
                    <a:moveTo>
                      <a:pt x="4066" y="5422"/>
                    </a:moveTo>
                    <a:lnTo>
                      <a:pt x="4066" y="5781"/>
                    </a:lnTo>
                    <a:lnTo>
                      <a:pt x="3713" y="5781"/>
                    </a:lnTo>
                    <a:lnTo>
                      <a:pt x="3713" y="5422"/>
                    </a:lnTo>
                    <a:close/>
                    <a:moveTo>
                      <a:pt x="4494" y="5422"/>
                    </a:moveTo>
                    <a:lnTo>
                      <a:pt x="4494" y="5781"/>
                    </a:lnTo>
                    <a:lnTo>
                      <a:pt x="4140" y="5781"/>
                    </a:lnTo>
                    <a:lnTo>
                      <a:pt x="4140" y="5422"/>
                    </a:lnTo>
                    <a:close/>
                    <a:moveTo>
                      <a:pt x="4921" y="5422"/>
                    </a:moveTo>
                    <a:lnTo>
                      <a:pt x="4921" y="5781"/>
                    </a:lnTo>
                    <a:lnTo>
                      <a:pt x="4568" y="5781"/>
                    </a:lnTo>
                    <a:lnTo>
                      <a:pt x="4568" y="5422"/>
                    </a:lnTo>
                    <a:close/>
                    <a:moveTo>
                      <a:pt x="5348" y="5422"/>
                    </a:moveTo>
                    <a:lnTo>
                      <a:pt x="5348" y="5781"/>
                    </a:lnTo>
                    <a:lnTo>
                      <a:pt x="4995" y="5781"/>
                    </a:lnTo>
                    <a:lnTo>
                      <a:pt x="4995" y="5422"/>
                    </a:lnTo>
                    <a:close/>
                    <a:moveTo>
                      <a:pt x="5775" y="5422"/>
                    </a:moveTo>
                    <a:lnTo>
                      <a:pt x="5775" y="5781"/>
                    </a:lnTo>
                    <a:lnTo>
                      <a:pt x="5422" y="5781"/>
                    </a:lnTo>
                    <a:lnTo>
                      <a:pt x="5422" y="5422"/>
                    </a:lnTo>
                    <a:close/>
                    <a:moveTo>
                      <a:pt x="6202" y="5422"/>
                    </a:moveTo>
                    <a:lnTo>
                      <a:pt x="6202" y="5781"/>
                    </a:lnTo>
                    <a:lnTo>
                      <a:pt x="5849" y="5781"/>
                    </a:lnTo>
                    <a:lnTo>
                      <a:pt x="5849" y="5422"/>
                    </a:lnTo>
                    <a:close/>
                    <a:moveTo>
                      <a:pt x="6629" y="5422"/>
                    </a:moveTo>
                    <a:lnTo>
                      <a:pt x="6629" y="5781"/>
                    </a:lnTo>
                    <a:lnTo>
                      <a:pt x="6276" y="5781"/>
                    </a:lnTo>
                    <a:lnTo>
                      <a:pt x="6276" y="5422"/>
                    </a:lnTo>
                    <a:close/>
                    <a:moveTo>
                      <a:pt x="7056" y="5422"/>
                    </a:moveTo>
                    <a:lnTo>
                      <a:pt x="7056" y="5781"/>
                    </a:lnTo>
                    <a:lnTo>
                      <a:pt x="6703" y="5781"/>
                    </a:lnTo>
                    <a:lnTo>
                      <a:pt x="6703" y="5422"/>
                    </a:lnTo>
                    <a:close/>
                    <a:moveTo>
                      <a:pt x="7484" y="5422"/>
                    </a:moveTo>
                    <a:lnTo>
                      <a:pt x="7484" y="5781"/>
                    </a:lnTo>
                    <a:lnTo>
                      <a:pt x="7130" y="5781"/>
                    </a:lnTo>
                    <a:lnTo>
                      <a:pt x="7130" y="5422"/>
                    </a:lnTo>
                    <a:close/>
                    <a:moveTo>
                      <a:pt x="7911" y="5422"/>
                    </a:moveTo>
                    <a:lnTo>
                      <a:pt x="7911" y="5781"/>
                    </a:lnTo>
                    <a:lnTo>
                      <a:pt x="7558" y="5781"/>
                    </a:lnTo>
                    <a:lnTo>
                      <a:pt x="7558" y="5422"/>
                    </a:lnTo>
                    <a:close/>
                    <a:moveTo>
                      <a:pt x="8338" y="5422"/>
                    </a:moveTo>
                    <a:lnTo>
                      <a:pt x="8338" y="5781"/>
                    </a:lnTo>
                    <a:lnTo>
                      <a:pt x="7985" y="5781"/>
                    </a:lnTo>
                    <a:lnTo>
                      <a:pt x="7985" y="5422"/>
                    </a:lnTo>
                    <a:close/>
                    <a:moveTo>
                      <a:pt x="8765" y="5422"/>
                    </a:moveTo>
                    <a:lnTo>
                      <a:pt x="8765" y="5781"/>
                    </a:lnTo>
                    <a:lnTo>
                      <a:pt x="8412" y="5781"/>
                    </a:lnTo>
                    <a:lnTo>
                      <a:pt x="8412" y="5422"/>
                    </a:lnTo>
                    <a:close/>
                    <a:moveTo>
                      <a:pt x="9192" y="5422"/>
                    </a:moveTo>
                    <a:lnTo>
                      <a:pt x="9192" y="5781"/>
                    </a:lnTo>
                    <a:lnTo>
                      <a:pt x="8839" y="5781"/>
                    </a:lnTo>
                    <a:lnTo>
                      <a:pt x="8839" y="5422"/>
                    </a:lnTo>
                    <a:close/>
                    <a:moveTo>
                      <a:pt x="9619" y="5422"/>
                    </a:moveTo>
                    <a:lnTo>
                      <a:pt x="9619" y="5781"/>
                    </a:lnTo>
                    <a:lnTo>
                      <a:pt x="9266" y="5781"/>
                    </a:lnTo>
                    <a:lnTo>
                      <a:pt x="9266" y="5422"/>
                    </a:lnTo>
                    <a:close/>
                    <a:moveTo>
                      <a:pt x="10046" y="5422"/>
                    </a:moveTo>
                    <a:lnTo>
                      <a:pt x="10046" y="5781"/>
                    </a:lnTo>
                    <a:lnTo>
                      <a:pt x="9693" y="5781"/>
                    </a:lnTo>
                    <a:lnTo>
                      <a:pt x="9693" y="5422"/>
                    </a:lnTo>
                    <a:close/>
                    <a:moveTo>
                      <a:pt x="10474" y="5422"/>
                    </a:moveTo>
                    <a:lnTo>
                      <a:pt x="10474" y="5781"/>
                    </a:lnTo>
                    <a:lnTo>
                      <a:pt x="10120" y="5781"/>
                    </a:lnTo>
                    <a:lnTo>
                      <a:pt x="10120" y="5422"/>
                    </a:lnTo>
                    <a:close/>
                    <a:moveTo>
                      <a:pt x="10901" y="5422"/>
                    </a:moveTo>
                    <a:lnTo>
                      <a:pt x="10901" y="5781"/>
                    </a:lnTo>
                    <a:lnTo>
                      <a:pt x="10548" y="5781"/>
                    </a:lnTo>
                    <a:lnTo>
                      <a:pt x="10548" y="5422"/>
                    </a:lnTo>
                    <a:close/>
                    <a:moveTo>
                      <a:pt x="11328" y="5422"/>
                    </a:moveTo>
                    <a:lnTo>
                      <a:pt x="11328" y="5781"/>
                    </a:lnTo>
                    <a:lnTo>
                      <a:pt x="10975" y="5781"/>
                    </a:lnTo>
                    <a:lnTo>
                      <a:pt x="10975" y="5422"/>
                    </a:lnTo>
                    <a:close/>
                    <a:moveTo>
                      <a:pt x="11755" y="5422"/>
                    </a:moveTo>
                    <a:lnTo>
                      <a:pt x="11755" y="5781"/>
                    </a:lnTo>
                    <a:lnTo>
                      <a:pt x="11402" y="5781"/>
                    </a:lnTo>
                    <a:lnTo>
                      <a:pt x="11402" y="5422"/>
                    </a:lnTo>
                    <a:close/>
                    <a:moveTo>
                      <a:pt x="649" y="5849"/>
                    </a:moveTo>
                    <a:lnTo>
                      <a:pt x="649" y="6208"/>
                    </a:lnTo>
                    <a:lnTo>
                      <a:pt x="296" y="6208"/>
                    </a:lnTo>
                    <a:lnTo>
                      <a:pt x="296" y="5849"/>
                    </a:lnTo>
                    <a:close/>
                    <a:moveTo>
                      <a:pt x="1076" y="5849"/>
                    </a:moveTo>
                    <a:lnTo>
                      <a:pt x="1076" y="6208"/>
                    </a:lnTo>
                    <a:lnTo>
                      <a:pt x="723" y="6208"/>
                    </a:lnTo>
                    <a:lnTo>
                      <a:pt x="723" y="5849"/>
                    </a:lnTo>
                    <a:close/>
                    <a:moveTo>
                      <a:pt x="1504" y="5849"/>
                    </a:moveTo>
                    <a:lnTo>
                      <a:pt x="1504" y="6208"/>
                    </a:lnTo>
                    <a:lnTo>
                      <a:pt x="1151" y="6208"/>
                    </a:lnTo>
                    <a:lnTo>
                      <a:pt x="1151" y="5849"/>
                    </a:lnTo>
                    <a:close/>
                    <a:moveTo>
                      <a:pt x="1931" y="5849"/>
                    </a:moveTo>
                    <a:lnTo>
                      <a:pt x="1931" y="6208"/>
                    </a:lnTo>
                    <a:lnTo>
                      <a:pt x="1578" y="6208"/>
                    </a:lnTo>
                    <a:lnTo>
                      <a:pt x="1578" y="5849"/>
                    </a:lnTo>
                    <a:close/>
                    <a:moveTo>
                      <a:pt x="2358" y="5849"/>
                    </a:moveTo>
                    <a:lnTo>
                      <a:pt x="2358" y="6208"/>
                    </a:lnTo>
                    <a:lnTo>
                      <a:pt x="2005" y="6208"/>
                    </a:lnTo>
                    <a:lnTo>
                      <a:pt x="2005" y="5849"/>
                    </a:lnTo>
                    <a:close/>
                    <a:moveTo>
                      <a:pt x="2785" y="5849"/>
                    </a:moveTo>
                    <a:lnTo>
                      <a:pt x="2785" y="6208"/>
                    </a:lnTo>
                    <a:lnTo>
                      <a:pt x="2432" y="6208"/>
                    </a:lnTo>
                    <a:lnTo>
                      <a:pt x="2432" y="5849"/>
                    </a:lnTo>
                    <a:close/>
                    <a:moveTo>
                      <a:pt x="3212" y="5849"/>
                    </a:moveTo>
                    <a:lnTo>
                      <a:pt x="3212" y="6208"/>
                    </a:lnTo>
                    <a:lnTo>
                      <a:pt x="2859" y="6208"/>
                    </a:lnTo>
                    <a:lnTo>
                      <a:pt x="2859" y="5849"/>
                    </a:lnTo>
                    <a:close/>
                    <a:moveTo>
                      <a:pt x="3639" y="5849"/>
                    </a:moveTo>
                    <a:lnTo>
                      <a:pt x="3639" y="6208"/>
                    </a:lnTo>
                    <a:lnTo>
                      <a:pt x="3286" y="6208"/>
                    </a:lnTo>
                    <a:lnTo>
                      <a:pt x="3286" y="5849"/>
                    </a:lnTo>
                    <a:close/>
                    <a:moveTo>
                      <a:pt x="4066" y="5849"/>
                    </a:moveTo>
                    <a:lnTo>
                      <a:pt x="4066" y="6208"/>
                    </a:lnTo>
                    <a:lnTo>
                      <a:pt x="3713" y="6208"/>
                    </a:lnTo>
                    <a:lnTo>
                      <a:pt x="3713" y="5849"/>
                    </a:lnTo>
                    <a:close/>
                    <a:moveTo>
                      <a:pt x="4494" y="5849"/>
                    </a:moveTo>
                    <a:lnTo>
                      <a:pt x="4494" y="6208"/>
                    </a:lnTo>
                    <a:lnTo>
                      <a:pt x="4140" y="6208"/>
                    </a:lnTo>
                    <a:lnTo>
                      <a:pt x="4140" y="5849"/>
                    </a:lnTo>
                    <a:close/>
                    <a:moveTo>
                      <a:pt x="4921" y="5849"/>
                    </a:moveTo>
                    <a:lnTo>
                      <a:pt x="4921" y="6208"/>
                    </a:lnTo>
                    <a:lnTo>
                      <a:pt x="4568" y="6208"/>
                    </a:lnTo>
                    <a:lnTo>
                      <a:pt x="4568" y="5849"/>
                    </a:lnTo>
                    <a:close/>
                    <a:moveTo>
                      <a:pt x="5348" y="5849"/>
                    </a:moveTo>
                    <a:lnTo>
                      <a:pt x="5348" y="6208"/>
                    </a:lnTo>
                    <a:lnTo>
                      <a:pt x="4995" y="6208"/>
                    </a:lnTo>
                    <a:lnTo>
                      <a:pt x="4995" y="5849"/>
                    </a:lnTo>
                    <a:close/>
                    <a:moveTo>
                      <a:pt x="5775" y="5849"/>
                    </a:moveTo>
                    <a:lnTo>
                      <a:pt x="5775" y="6208"/>
                    </a:lnTo>
                    <a:lnTo>
                      <a:pt x="5422" y="6208"/>
                    </a:lnTo>
                    <a:lnTo>
                      <a:pt x="5422" y="5849"/>
                    </a:lnTo>
                    <a:close/>
                    <a:moveTo>
                      <a:pt x="6202" y="5849"/>
                    </a:moveTo>
                    <a:lnTo>
                      <a:pt x="6202" y="6208"/>
                    </a:lnTo>
                    <a:lnTo>
                      <a:pt x="5849" y="6208"/>
                    </a:lnTo>
                    <a:lnTo>
                      <a:pt x="5849" y="5849"/>
                    </a:lnTo>
                    <a:close/>
                    <a:moveTo>
                      <a:pt x="6629" y="5849"/>
                    </a:moveTo>
                    <a:lnTo>
                      <a:pt x="6629" y="6208"/>
                    </a:lnTo>
                    <a:lnTo>
                      <a:pt x="6276" y="6208"/>
                    </a:lnTo>
                    <a:lnTo>
                      <a:pt x="6276" y="5849"/>
                    </a:lnTo>
                    <a:close/>
                    <a:moveTo>
                      <a:pt x="7056" y="5849"/>
                    </a:moveTo>
                    <a:lnTo>
                      <a:pt x="7056" y="6208"/>
                    </a:lnTo>
                    <a:lnTo>
                      <a:pt x="6703" y="6208"/>
                    </a:lnTo>
                    <a:lnTo>
                      <a:pt x="6703" y="5849"/>
                    </a:lnTo>
                    <a:close/>
                    <a:moveTo>
                      <a:pt x="7484" y="5849"/>
                    </a:moveTo>
                    <a:lnTo>
                      <a:pt x="7484" y="6208"/>
                    </a:lnTo>
                    <a:lnTo>
                      <a:pt x="7130" y="6208"/>
                    </a:lnTo>
                    <a:lnTo>
                      <a:pt x="7130" y="5849"/>
                    </a:lnTo>
                    <a:close/>
                    <a:moveTo>
                      <a:pt x="7911" y="5849"/>
                    </a:moveTo>
                    <a:lnTo>
                      <a:pt x="7911" y="6208"/>
                    </a:lnTo>
                    <a:lnTo>
                      <a:pt x="7558" y="6208"/>
                    </a:lnTo>
                    <a:lnTo>
                      <a:pt x="7558" y="5849"/>
                    </a:lnTo>
                    <a:close/>
                    <a:moveTo>
                      <a:pt x="8338" y="5849"/>
                    </a:moveTo>
                    <a:lnTo>
                      <a:pt x="8338" y="6208"/>
                    </a:lnTo>
                    <a:lnTo>
                      <a:pt x="7985" y="6208"/>
                    </a:lnTo>
                    <a:lnTo>
                      <a:pt x="7985" y="5849"/>
                    </a:lnTo>
                    <a:close/>
                    <a:moveTo>
                      <a:pt x="8765" y="5849"/>
                    </a:moveTo>
                    <a:lnTo>
                      <a:pt x="8765" y="6208"/>
                    </a:lnTo>
                    <a:lnTo>
                      <a:pt x="8412" y="6208"/>
                    </a:lnTo>
                    <a:lnTo>
                      <a:pt x="8412" y="5849"/>
                    </a:lnTo>
                    <a:close/>
                    <a:moveTo>
                      <a:pt x="9192" y="5849"/>
                    </a:moveTo>
                    <a:lnTo>
                      <a:pt x="9192" y="6208"/>
                    </a:lnTo>
                    <a:lnTo>
                      <a:pt x="8839" y="6208"/>
                    </a:lnTo>
                    <a:lnTo>
                      <a:pt x="8839" y="5849"/>
                    </a:lnTo>
                    <a:close/>
                    <a:moveTo>
                      <a:pt x="9619" y="5849"/>
                    </a:moveTo>
                    <a:lnTo>
                      <a:pt x="9619" y="6208"/>
                    </a:lnTo>
                    <a:lnTo>
                      <a:pt x="9266" y="6208"/>
                    </a:lnTo>
                    <a:lnTo>
                      <a:pt x="9266" y="5849"/>
                    </a:lnTo>
                    <a:close/>
                    <a:moveTo>
                      <a:pt x="10046" y="5849"/>
                    </a:moveTo>
                    <a:lnTo>
                      <a:pt x="10046" y="6208"/>
                    </a:lnTo>
                    <a:lnTo>
                      <a:pt x="9693" y="6208"/>
                    </a:lnTo>
                    <a:lnTo>
                      <a:pt x="9693" y="5849"/>
                    </a:lnTo>
                    <a:close/>
                    <a:moveTo>
                      <a:pt x="10474" y="5849"/>
                    </a:moveTo>
                    <a:lnTo>
                      <a:pt x="10474" y="6208"/>
                    </a:lnTo>
                    <a:lnTo>
                      <a:pt x="10120" y="6208"/>
                    </a:lnTo>
                    <a:lnTo>
                      <a:pt x="10120" y="5849"/>
                    </a:lnTo>
                    <a:close/>
                    <a:moveTo>
                      <a:pt x="10901" y="5849"/>
                    </a:moveTo>
                    <a:lnTo>
                      <a:pt x="10901" y="6208"/>
                    </a:lnTo>
                    <a:lnTo>
                      <a:pt x="10548" y="6208"/>
                    </a:lnTo>
                    <a:lnTo>
                      <a:pt x="10548" y="5849"/>
                    </a:lnTo>
                    <a:close/>
                    <a:moveTo>
                      <a:pt x="11328" y="5849"/>
                    </a:moveTo>
                    <a:lnTo>
                      <a:pt x="11328" y="6208"/>
                    </a:lnTo>
                    <a:lnTo>
                      <a:pt x="10975" y="6208"/>
                    </a:lnTo>
                    <a:lnTo>
                      <a:pt x="10975" y="5849"/>
                    </a:lnTo>
                    <a:close/>
                    <a:moveTo>
                      <a:pt x="11755" y="5849"/>
                    </a:moveTo>
                    <a:lnTo>
                      <a:pt x="11755" y="6208"/>
                    </a:lnTo>
                    <a:lnTo>
                      <a:pt x="11402" y="6208"/>
                    </a:lnTo>
                    <a:lnTo>
                      <a:pt x="11402" y="5849"/>
                    </a:lnTo>
                    <a:close/>
                    <a:moveTo>
                      <a:pt x="649" y="6276"/>
                    </a:moveTo>
                    <a:lnTo>
                      <a:pt x="649" y="6635"/>
                    </a:lnTo>
                    <a:lnTo>
                      <a:pt x="296" y="6635"/>
                    </a:lnTo>
                    <a:lnTo>
                      <a:pt x="296" y="6276"/>
                    </a:lnTo>
                    <a:close/>
                    <a:moveTo>
                      <a:pt x="1076" y="6276"/>
                    </a:moveTo>
                    <a:lnTo>
                      <a:pt x="1076" y="6635"/>
                    </a:lnTo>
                    <a:lnTo>
                      <a:pt x="723" y="6635"/>
                    </a:lnTo>
                    <a:lnTo>
                      <a:pt x="723" y="6276"/>
                    </a:lnTo>
                    <a:close/>
                    <a:moveTo>
                      <a:pt x="1504" y="6276"/>
                    </a:moveTo>
                    <a:lnTo>
                      <a:pt x="1504" y="6635"/>
                    </a:lnTo>
                    <a:lnTo>
                      <a:pt x="1151" y="6635"/>
                    </a:lnTo>
                    <a:lnTo>
                      <a:pt x="1151" y="6276"/>
                    </a:lnTo>
                    <a:close/>
                    <a:moveTo>
                      <a:pt x="1931" y="6276"/>
                    </a:moveTo>
                    <a:lnTo>
                      <a:pt x="1931" y="6635"/>
                    </a:lnTo>
                    <a:lnTo>
                      <a:pt x="1578" y="6635"/>
                    </a:lnTo>
                    <a:lnTo>
                      <a:pt x="1578" y="6276"/>
                    </a:lnTo>
                    <a:close/>
                    <a:moveTo>
                      <a:pt x="2358" y="6276"/>
                    </a:moveTo>
                    <a:lnTo>
                      <a:pt x="2358" y="6635"/>
                    </a:lnTo>
                    <a:lnTo>
                      <a:pt x="2005" y="6635"/>
                    </a:lnTo>
                    <a:lnTo>
                      <a:pt x="2005" y="6276"/>
                    </a:lnTo>
                    <a:close/>
                    <a:moveTo>
                      <a:pt x="2785" y="6276"/>
                    </a:moveTo>
                    <a:lnTo>
                      <a:pt x="2785" y="6635"/>
                    </a:lnTo>
                    <a:lnTo>
                      <a:pt x="2432" y="6635"/>
                    </a:lnTo>
                    <a:lnTo>
                      <a:pt x="2432" y="6276"/>
                    </a:lnTo>
                    <a:close/>
                    <a:moveTo>
                      <a:pt x="3212" y="6276"/>
                    </a:moveTo>
                    <a:lnTo>
                      <a:pt x="3212" y="6635"/>
                    </a:lnTo>
                    <a:lnTo>
                      <a:pt x="2859" y="6635"/>
                    </a:lnTo>
                    <a:lnTo>
                      <a:pt x="2859" y="6276"/>
                    </a:lnTo>
                    <a:close/>
                    <a:moveTo>
                      <a:pt x="3639" y="6276"/>
                    </a:moveTo>
                    <a:lnTo>
                      <a:pt x="3639" y="6635"/>
                    </a:lnTo>
                    <a:lnTo>
                      <a:pt x="3286" y="6635"/>
                    </a:lnTo>
                    <a:lnTo>
                      <a:pt x="3286" y="6276"/>
                    </a:lnTo>
                    <a:close/>
                    <a:moveTo>
                      <a:pt x="4066" y="6276"/>
                    </a:moveTo>
                    <a:lnTo>
                      <a:pt x="4066" y="6635"/>
                    </a:lnTo>
                    <a:lnTo>
                      <a:pt x="3713" y="6635"/>
                    </a:lnTo>
                    <a:lnTo>
                      <a:pt x="3713" y="6276"/>
                    </a:lnTo>
                    <a:close/>
                    <a:moveTo>
                      <a:pt x="4494" y="6276"/>
                    </a:moveTo>
                    <a:lnTo>
                      <a:pt x="4494" y="6635"/>
                    </a:lnTo>
                    <a:lnTo>
                      <a:pt x="4140" y="6635"/>
                    </a:lnTo>
                    <a:lnTo>
                      <a:pt x="4140" y="6276"/>
                    </a:lnTo>
                    <a:close/>
                    <a:moveTo>
                      <a:pt x="4921" y="6276"/>
                    </a:moveTo>
                    <a:lnTo>
                      <a:pt x="4921" y="6635"/>
                    </a:lnTo>
                    <a:lnTo>
                      <a:pt x="4568" y="6635"/>
                    </a:lnTo>
                    <a:lnTo>
                      <a:pt x="4568" y="6276"/>
                    </a:lnTo>
                    <a:close/>
                    <a:moveTo>
                      <a:pt x="5348" y="6276"/>
                    </a:moveTo>
                    <a:lnTo>
                      <a:pt x="5348" y="6635"/>
                    </a:lnTo>
                    <a:lnTo>
                      <a:pt x="4995" y="6635"/>
                    </a:lnTo>
                    <a:lnTo>
                      <a:pt x="4995" y="6276"/>
                    </a:lnTo>
                    <a:close/>
                    <a:moveTo>
                      <a:pt x="5775" y="6276"/>
                    </a:moveTo>
                    <a:lnTo>
                      <a:pt x="5775" y="6635"/>
                    </a:lnTo>
                    <a:lnTo>
                      <a:pt x="5422" y="6635"/>
                    </a:lnTo>
                    <a:lnTo>
                      <a:pt x="5422" y="6276"/>
                    </a:lnTo>
                    <a:close/>
                    <a:moveTo>
                      <a:pt x="6202" y="6276"/>
                    </a:moveTo>
                    <a:lnTo>
                      <a:pt x="6202" y="6635"/>
                    </a:lnTo>
                    <a:lnTo>
                      <a:pt x="5849" y="6635"/>
                    </a:lnTo>
                    <a:lnTo>
                      <a:pt x="5849" y="6276"/>
                    </a:lnTo>
                    <a:close/>
                    <a:moveTo>
                      <a:pt x="6629" y="6276"/>
                    </a:moveTo>
                    <a:lnTo>
                      <a:pt x="6629" y="6635"/>
                    </a:lnTo>
                    <a:lnTo>
                      <a:pt x="6276" y="6635"/>
                    </a:lnTo>
                    <a:lnTo>
                      <a:pt x="6276" y="6276"/>
                    </a:lnTo>
                    <a:close/>
                    <a:moveTo>
                      <a:pt x="7056" y="6276"/>
                    </a:moveTo>
                    <a:lnTo>
                      <a:pt x="7056" y="6635"/>
                    </a:lnTo>
                    <a:lnTo>
                      <a:pt x="6703" y="6635"/>
                    </a:lnTo>
                    <a:lnTo>
                      <a:pt x="6703" y="6276"/>
                    </a:lnTo>
                    <a:close/>
                    <a:moveTo>
                      <a:pt x="7484" y="6276"/>
                    </a:moveTo>
                    <a:lnTo>
                      <a:pt x="7484" y="6635"/>
                    </a:lnTo>
                    <a:lnTo>
                      <a:pt x="7130" y="6635"/>
                    </a:lnTo>
                    <a:lnTo>
                      <a:pt x="7130" y="6276"/>
                    </a:lnTo>
                    <a:close/>
                    <a:moveTo>
                      <a:pt x="7911" y="6276"/>
                    </a:moveTo>
                    <a:lnTo>
                      <a:pt x="7911" y="6635"/>
                    </a:lnTo>
                    <a:lnTo>
                      <a:pt x="7558" y="6635"/>
                    </a:lnTo>
                    <a:lnTo>
                      <a:pt x="7558" y="6276"/>
                    </a:lnTo>
                    <a:close/>
                    <a:moveTo>
                      <a:pt x="8338" y="6276"/>
                    </a:moveTo>
                    <a:lnTo>
                      <a:pt x="8338" y="6635"/>
                    </a:lnTo>
                    <a:lnTo>
                      <a:pt x="7985" y="6635"/>
                    </a:lnTo>
                    <a:lnTo>
                      <a:pt x="7985" y="6276"/>
                    </a:lnTo>
                    <a:close/>
                    <a:moveTo>
                      <a:pt x="8765" y="6276"/>
                    </a:moveTo>
                    <a:lnTo>
                      <a:pt x="8765" y="6635"/>
                    </a:lnTo>
                    <a:lnTo>
                      <a:pt x="8412" y="6635"/>
                    </a:lnTo>
                    <a:lnTo>
                      <a:pt x="8412" y="6276"/>
                    </a:lnTo>
                    <a:close/>
                    <a:moveTo>
                      <a:pt x="9192" y="6276"/>
                    </a:moveTo>
                    <a:lnTo>
                      <a:pt x="9192" y="6635"/>
                    </a:lnTo>
                    <a:lnTo>
                      <a:pt x="8839" y="6635"/>
                    </a:lnTo>
                    <a:lnTo>
                      <a:pt x="8839" y="6276"/>
                    </a:lnTo>
                    <a:close/>
                    <a:moveTo>
                      <a:pt x="9619" y="6276"/>
                    </a:moveTo>
                    <a:lnTo>
                      <a:pt x="9619" y="6635"/>
                    </a:lnTo>
                    <a:lnTo>
                      <a:pt x="9266" y="6635"/>
                    </a:lnTo>
                    <a:lnTo>
                      <a:pt x="9266" y="6276"/>
                    </a:lnTo>
                    <a:close/>
                    <a:moveTo>
                      <a:pt x="10046" y="6276"/>
                    </a:moveTo>
                    <a:lnTo>
                      <a:pt x="10046" y="6635"/>
                    </a:lnTo>
                    <a:lnTo>
                      <a:pt x="9693" y="6635"/>
                    </a:lnTo>
                    <a:lnTo>
                      <a:pt x="9693" y="6276"/>
                    </a:lnTo>
                    <a:close/>
                    <a:moveTo>
                      <a:pt x="10474" y="6276"/>
                    </a:moveTo>
                    <a:lnTo>
                      <a:pt x="10474" y="6635"/>
                    </a:lnTo>
                    <a:lnTo>
                      <a:pt x="10120" y="6635"/>
                    </a:lnTo>
                    <a:lnTo>
                      <a:pt x="10120" y="6276"/>
                    </a:lnTo>
                    <a:close/>
                    <a:moveTo>
                      <a:pt x="10901" y="6276"/>
                    </a:moveTo>
                    <a:lnTo>
                      <a:pt x="10901" y="6635"/>
                    </a:lnTo>
                    <a:lnTo>
                      <a:pt x="10548" y="6635"/>
                    </a:lnTo>
                    <a:lnTo>
                      <a:pt x="10548" y="6276"/>
                    </a:lnTo>
                    <a:close/>
                    <a:moveTo>
                      <a:pt x="11328" y="6276"/>
                    </a:moveTo>
                    <a:lnTo>
                      <a:pt x="11328" y="6635"/>
                    </a:lnTo>
                    <a:lnTo>
                      <a:pt x="10975" y="6635"/>
                    </a:lnTo>
                    <a:lnTo>
                      <a:pt x="10975" y="6276"/>
                    </a:lnTo>
                    <a:close/>
                    <a:moveTo>
                      <a:pt x="11755" y="6276"/>
                    </a:moveTo>
                    <a:lnTo>
                      <a:pt x="11755" y="6635"/>
                    </a:lnTo>
                    <a:lnTo>
                      <a:pt x="11402" y="6635"/>
                    </a:lnTo>
                    <a:lnTo>
                      <a:pt x="11402" y="6276"/>
                    </a:lnTo>
                    <a:close/>
                    <a:moveTo>
                      <a:pt x="649" y="6703"/>
                    </a:moveTo>
                    <a:lnTo>
                      <a:pt x="649" y="7062"/>
                    </a:lnTo>
                    <a:lnTo>
                      <a:pt x="296" y="7062"/>
                    </a:lnTo>
                    <a:lnTo>
                      <a:pt x="296" y="6703"/>
                    </a:lnTo>
                    <a:close/>
                    <a:moveTo>
                      <a:pt x="1076" y="6703"/>
                    </a:moveTo>
                    <a:lnTo>
                      <a:pt x="1076" y="7062"/>
                    </a:lnTo>
                    <a:lnTo>
                      <a:pt x="723" y="7062"/>
                    </a:lnTo>
                    <a:lnTo>
                      <a:pt x="723" y="6703"/>
                    </a:lnTo>
                    <a:close/>
                    <a:moveTo>
                      <a:pt x="1504" y="6703"/>
                    </a:moveTo>
                    <a:lnTo>
                      <a:pt x="1504" y="7062"/>
                    </a:lnTo>
                    <a:lnTo>
                      <a:pt x="1151" y="7062"/>
                    </a:lnTo>
                    <a:lnTo>
                      <a:pt x="1151" y="6703"/>
                    </a:lnTo>
                    <a:close/>
                    <a:moveTo>
                      <a:pt x="1931" y="6703"/>
                    </a:moveTo>
                    <a:lnTo>
                      <a:pt x="1931" y="7062"/>
                    </a:lnTo>
                    <a:lnTo>
                      <a:pt x="1578" y="7062"/>
                    </a:lnTo>
                    <a:lnTo>
                      <a:pt x="1578" y="6703"/>
                    </a:lnTo>
                    <a:close/>
                    <a:moveTo>
                      <a:pt x="2358" y="6703"/>
                    </a:moveTo>
                    <a:lnTo>
                      <a:pt x="2358" y="7062"/>
                    </a:lnTo>
                    <a:lnTo>
                      <a:pt x="2005" y="7062"/>
                    </a:lnTo>
                    <a:lnTo>
                      <a:pt x="2005" y="6703"/>
                    </a:lnTo>
                    <a:close/>
                    <a:moveTo>
                      <a:pt x="2785" y="6703"/>
                    </a:moveTo>
                    <a:lnTo>
                      <a:pt x="2785" y="7062"/>
                    </a:lnTo>
                    <a:lnTo>
                      <a:pt x="2432" y="7062"/>
                    </a:lnTo>
                    <a:lnTo>
                      <a:pt x="2432" y="6703"/>
                    </a:lnTo>
                    <a:close/>
                    <a:moveTo>
                      <a:pt x="3212" y="6703"/>
                    </a:moveTo>
                    <a:lnTo>
                      <a:pt x="3212" y="7062"/>
                    </a:lnTo>
                    <a:lnTo>
                      <a:pt x="2859" y="7062"/>
                    </a:lnTo>
                    <a:lnTo>
                      <a:pt x="2859" y="6703"/>
                    </a:lnTo>
                    <a:close/>
                    <a:moveTo>
                      <a:pt x="3639" y="6703"/>
                    </a:moveTo>
                    <a:lnTo>
                      <a:pt x="3639" y="7062"/>
                    </a:lnTo>
                    <a:lnTo>
                      <a:pt x="3286" y="7062"/>
                    </a:lnTo>
                    <a:lnTo>
                      <a:pt x="3286" y="6703"/>
                    </a:lnTo>
                    <a:close/>
                    <a:moveTo>
                      <a:pt x="4066" y="6703"/>
                    </a:moveTo>
                    <a:lnTo>
                      <a:pt x="4066" y="7062"/>
                    </a:lnTo>
                    <a:lnTo>
                      <a:pt x="3713" y="7062"/>
                    </a:lnTo>
                    <a:lnTo>
                      <a:pt x="3713" y="6703"/>
                    </a:lnTo>
                    <a:close/>
                    <a:moveTo>
                      <a:pt x="4494" y="6703"/>
                    </a:moveTo>
                    <a:lnTo>
                      <a:pt x="4494" y="7062"/>
                    </a:lnTo>
                    <a:lnTo>
                      <a:pt x="4140" y="7062"/>
                    </a:lnTo>
                    <a:lnTo>
                      <a:pt x="4140" y="6703"/>
                    </a:lnTo>
                    <a:close/>
                    <a:moveTo>
                      <a:pt x="4921" y="6703"/>
                    </a:moveTo>
                    <a:lnTo>
                      <a:pt x="4921" y="7062"/>
                    </a:lnTo>
                    <a:lnTo>
                      <a:pt x="4568" y="7062"/>
                    </a:lnTo>
                    <a:lnTo>
                      <a:pt x="4568" y="6703"/>
                    </a:lnTo>
                    <a:close/>
                    <a:moveTo>
                      <a:pt x="5348" y="6703"/>
                    </a:moveTo>
                    <a:lnTo>
                      <a:pt x="5348" y="7062"/>
                    </a:lnTo>
                    <a:lnTo>
                      <a:pt x="4995" y="7062"/>
                    </a:lnTo>
                    <a:lnTo>
                      <a:pt x="4995" y="6703"/>
                    </a:lnTo>
                    <a:close/>
                    <a:moveTo>
                      <a:pt x="5775" y="6703"/>
                    </a:moveTo>
                    <a:lnTo>
                      <a:pt x="5775" y="7062"/>
                    </a:lnTo>
                    <a:lnTo>
                      <a:pt x="5422" y="7062"/>
                    </a:lnTo>
                    <a:lnTo>
                      <a:pt x="5422" y="6703"/>
                    </a:lnTo>
                    <a:close/>
                    <a:moveTo>
                      <a:pt x="6202" y="6703"/>
                    </a:moveTo>
                    <a:lnTo>
                      <a:pt x="6202" y="7062"/>
                    </a:lnTo>
                    <a:lnTo>
                      <a:pt x="5849" y="7062"/>
                    </a:lnTo>
                    <a:lnTo>
                      <a:pt x="5849" y="6703"/>
                    </a:lnTo>
                    <a:close/>
                    <a:moveTo>
                      <a:pt x="6629" y="6703"/>
                    </a:moveTo>
                    <a:lnTo>
                      <a:pt x="6629" y="7062"/>
                    </a:lnTo>
                    <a:lnTo>
                      <a:pt x="6276" y="7062"/>
                    </a:lnTo>
                    <a:lnTo>
                      <a:pt x="6276" y="6703"/>
                    </a:lnTo>
                    <a:close/>
                    <a:moveTo>
                      <a:pt x="7056" y="6703"/>
                    </a:moveTo>
                    <a:lnTo>
                      <a:pt x="7056" y="7062"/>
                    </a:lnTo>
                    <a:lnTo>
                      <a:pt x="6703" y="7062"/>
                    </a:lnTo>
                    <a:lnTo>
                      <a:pt x="6703" y="6703"/>
                    </a:lnTo>
                    <a:close/>
                    <a:moveTo>
                      <a:pt x="7484" y="6703"/>
                    </a:moveTo>
                    <a:lnTo>
                      <a:pt x="7484" y="7062"/>
                    </a:lnTo>
                    <a:lnTo>
                      <a:pt x="7130" y="7062"/>
                    </a:lnTo>
                    <a:lnTo>
                      <a:pt x="7130" y="6703"/>
                    </a:lnTo>
                    <a:close/>
                    <a:moveTo>
                      <a:pt x="7911" y="6703"/>
                    </a:moveTo>
                    <a:lnTo>
                      <a:pt x="7911" y="7062"/>
                    </a:lnTo>
                    <a:lnTo>
                      <a:pt x="7558" y="7062"/>
                    </a:lnTo>
                    <a:lnTo>
                      <a:pt x="7558" y="6703"/>
                    </a:lnTo>
                    <a:close/>
                    <a:moveTo>
                      <a:pt x="8338" y="6703"/>
                    </a:moveTo>
                    <a:lnTo>
                      <a:pt x="8338" y="7062"/>
                    </a:lnTo>
                    <a:lnTo>
                      <a:pt x="7985" y="7062"/>
                    </a:lnTo>
                    <a:lnTo>
                      <a:pt x="7985" y="6703"/>
                    </a:lnTo>
                    <a:close/>
                    <a:moveTo>
                      <a:pt x="8765" y="6703"/>
                    </a:moveTo>
                    <a:lnTo>
                      <a:pt x="8765" y="7062"/>
                    </a:lnTo>
                    <a:lnTo>
                      <a:pt x="8412" y="7062"/>
                    </a:lnTo>
                    <a:lnTo>
                      <a:pt x="8412" y="6703"/>
                    </a:lnTo>
                    <a:close/>
                    <a:moveTo>
                      <a:pt x="9192" y="6703"/>
                    </a:moveTo>
                    <a:lnTo>
                      <a:pt x="9192" y="7062"/>
                    </a:lnTo>
                    <a:lnTo>
                      <a:pt x="8839" y="7062"/>
                    </a:lnTo>
                    <a:lnTo>
                      <a:pt x="8839" y="6703"/>
                    </a:lnTo>
                    <a:close/>
                    <a:moveTo>
                      <a:pt x="9619" y="6703"/>
                    </a:moveTo>
                    <a:lnTo>
                      <a:pt x="9619" y="7062"/>
                    </a:lnTo>
                    <a:lnTo>
                      <a:pt x="9266" y="7062"/>
                    </a:lnTo>
                    <a:lnTo>
                      <a:pt x="9266" y="6703"/>
                    </a:lnTo>
                    <a:close/>
                    <a:moveTo>
                      <a:pt x="10046" y="6703"/>
                    </a:moveTo>
                    <a:lnTo>
                      <a:pt x="10046" y="7062"/>
                    </a:lnTo>
                    <a:lnTo>
                      <a:pt x="9693" y="7062"/>
                    </a:lnTo>
                    <a:lnTo>
                      <a:pt x="9693" y="6703"/>
                    </a:lnTo>
                    <a:close/>
                    <a:moveTo>
                      <a:pt x="10474" y="6703"/>
                    </a:moveTo>
                    <a:lnTo>
                      <a:pt x="10474" y="7062"/>
                    </a:lnTo>
                    <a:lnTo>
                      <a:pt x="10120" y="7062"/>
                    </a:lnTo>
                    <a:lnTo>
                      <a:pt x="10120" y="6703"/>
                    </a:lnTo>
                    <a:close/>
                    <a:moveTo>
                      <a:pt x="10901" y="6703"/>
                    </a:moveTo>
                    <a:lnTo>
                      <a:pt x="10901" y="7062"/>
                    </a:lnTo>
                    <a:lnTo>
                      <a:pt x="10548" y="7062"/>
                    </a:lnTo>
                    <a:lnTo>
                      <a:pt x="10548" y="6703"/>
                    </a:lnTo>
                    <a:close/>
                    <a:moveTo>
                      <a:pt x="11328" y="6703"/>
                    </a:moveTo>
                    <a:lnTo>
                      <a:pt x="11328" y="7062"/>
                    </a:lnTo>
                    <a:lnTo>
                      <a:pt x="10975" y="7062"/>
                    </a:lnTo>
                    <a:lnTo>
                      <a:pt x="10975" y="6703"/>
                    </a:lnTo>
                    <a:close/>
                    <a:moveTo>
                      <a:pt x="11755" y="6703"/>
                    </a:moveTo>
                    <a:lnTo>
                      <a:pt x="11755" y="7062"/>
                    </a:lnTo>
                    <a:lnTo>
                      <a:pt x="11402" y="7062"/>
                    </a:lnTo>
                    <a:lnTo>
                      <a:pt x="11402" y="6703"/>
                    </a:lnTo>
                    <a:close/>
                    <a:moveTo>
                      <a:pt x="649" y="7130"/>
                    </a:moveTo>
                    <a:lnTo>
                      <a:pt x="649" y="7489"/>
                    </a:lnTo>
                    <a:lnTo>
                      <a:pt x="296" y="7489"/>
                    </a:lnTo>
                    <a:lnTo>
                      <a:pt x="296" y="7130"/>
                    </a:lnTo>
                    <a:close/>
                    <a:moveTo>
                      <a:pt x="1076" y="7130"/>
                    </a:moveTo>
                    <a:lnTo>
                      <a:pt x="1076" y="7489"/>
                    </a:lnTo>
                    <a:lnTo>
                      <a:pt x="723" y="7489"/>
                    </a:lnTo>
                    <a:lnTo>
                      <a:pt x="723" y="7130"/>
                    </a:lnTo>
                    <a:close/>
                    <a:moveTo>
                      <a:pt x="1504" y="7130"/>
                    </a:moveTo>
                    <a:lnTo>
                      <a:pt x="1504" y="7489"/>
                    </a:lnTo>
                    <a:lnTo>
                      <a:pt x="1151" y="7489"/>
                    </a:lnTo>
                    <a:lnTo>
                      <a:pt x="1151" y="7130"/>
                    </a:lnTo>
                    <a:close/>
                    <a:moveTo>
                      <a:pt x="1931" y="7130"/>
                    </a:moveTo>
                    <a:lnTo>
                      <a:pt x="1931" y="7489"/>
                    </a:lnTo>
                    <a:lnTo>
                      <a:pt x="1578" y="7489"/>
                    </a:lnTo>
                    <a:lnTo>
                      <a:pt x="1578" y="7130"/>
                    </a:lnTo>
                    <a:close/>
                    <a:moveTo>
                      <a:pt x="2358" y="7130"/>
                    </a:moveTo>
                    <a:lnTo>
                      <a:pt x="2358" y="7489"/>
                    </a:lnTo>
                    <a:lnTo>
                      <a:pt x="2005" y="7489"/>
                    </a:lnTo>
                    <a:lnTo>
                      <a:pt x="2005" y="7130"/>
                    </a:lnTo>
                    <a:close/>
                    <a:moveTo>
                      <a:pt x="2785" y="7130"/>
                    </a:moveTo>
                    <a:lnTo>
                      <a:pt x="2785" y="7489"/>
                    </a:lnTo>
                    <a:lnTo>
                      <a:pt x="2432" y="7489"/>
                    </a:lnTo>
                    <a:lnTo>
                      <a:pt x="2432" y="7130"/>
                    </a:lnTo>
                    <a:close/>
                    <a:moveTo>
                      <a:pt x="3212" y="7130"/>
                    </a:moveTo>
                    <a:lnTo>
                      <a:pt x="3212" y="7489"/>
                    </a:lnTo>
                    <a:lnTo>
                      <a:pt x="2859" y="7489"/>
                    </a:lnTo>
                    <a:lnTo>
                      <a:pt x="2859" y="7130"/>
                    </a:lnTo>
                    <a:close/>
                    <a:moveTo>
                      <a:pt x="3639" y="7130"/>
                    </a:moveTo>
                    <a:lnTo>
                      <a:pt x="3639" y="7489"/>
                    </a:lnTo>
                    <a:lnTo>
                      <a:pt x="3286" y="7489"/>
                    </a:lnTo>
                    <a:lnTo>
                      <a:pt x="3286" y="7130"/>
                    </a:lnTo>
                    <a:close/>
                    <a:moveTo>
                      <a:pt x="4066" y="7130"/>
                    </a:moveTo>
                    <a:lnTo>
                      <a:pt x="4066" y="7489"/>
                    </a:lnTo>
                    <a:lnTo>
                      <a:pt x="3713" y="7489"/>
                    </a:lnTo>
                    <a:lnTo>
                      <a:pt x="3713" y="7130"/>
                    </a:lnTo>
                    <a:close/>
                    <a:moveTo>
                      <a:pt x="4494" y="7130"/>
                    </a:moveTo>
                    <a:lnTo>
                      <a:pt x="4494" y="7489"/>
                    </a:lnTo>
                    <a:lnTo>
                      <a:pt x="4140" y="7489"/>
                    </a:lnTo>
                    <a:lnTo>
                      <a:pt x="4140" y="7130"/>
                    </a:lnTo>
                    <a:close/>
                    <a:moveTo>
                      <a:pt x="4921" y="7130"/>
                    </a:moveTo>
                    <a:lnTo>
                      <a:pt x="4921" y="7489"/>
                    </a:lnTo>
                    <a:lnTo>
                      <a:pt x="4568" y="7489"/>
                    </a:lnTo>
                    <a:lnTo>
                      <a:pt x="4568" y="7130"/>
                    </a:lnTo>
                    <a:close/>
                    <a:moveTo>
                      <a:pt x="5348" y="7130"/>
                    </a:moveTo>
                    <a:lnTo>
                      <a:pt x="5348" y="7489"/>
                    </a:lnTo>
                    <a:lnTo>
                      <a:pt x="4995" y="7489"/>
                    </a:lnTo>
                    <a:lnTo>
                      <a:pt x="4995" y="7130"/>
                    </a:lnTo>
                    <a:close/>
                    <a:moveTo>
                      <a:pt x="5775" y="7130"/>
                    </a:moveTo>
                    <a:lnTo>
                      <a:pt x="5775" y="7489"/>
                    </a:lnTo>
                    <a:lnTo>
                      <a:pt x="5422" y="7489"/>
                    </a:lnTo>
                    <a:lnTo>
                      <a:pt x="5422" y="7130"/>
                    </a:lnTo>
                    <a:close/>
                    <a:moveTo>
                      <a:pt x="6202" y="7130"/>
                    </a:moveTo>
                    <a:lnTo>
                      <a:pt x="6202" y="7489"/>
                    </a:lnTo>
                    <a:lnTo>
                      <a:pt x="5849" y="7489"/>
                    </a:lnTo>
                    <a:lnTo>
                      <a:pt x="5849" y="7130"/>
                    </a:lnTo>
                    <a:close/>
                    <a:moveTo>
                      <a:pt x="6629" y="7130"/>
                    </a:moveTo>
                    <a:lnTo>
                      <a:pt x="6629" y="7489"/>
                    </a:lnTo>
                    <a:lnTo>
                      <a:pt x="6276" y="7489"/>
                    </a:lnTo>
                    <a:lnTo>
                      <a:pt x="6276" y="7130"/>
                    </a:lnTo>
                    <a:close/>
                    <a:moveTo>
                      <a:pt x="7056" y="7130"/>
                    </a:moveTo>
                    <a:lnTo>
                      <a:pt x="7056" y="7489"/>
                    </a:lnTo>
                    <a:lnTo>
                      <a:pt x="6703" y="7489"/>
                    </a:lnTo>
                    <a:lnTo>
                      <a:pt x="6703" y="7130"/>
                    </a:lnTo>
                    <a:close/>
                    <a:moveTo>
                      <a:pt x="7484" y="7130"/>
                    </a:moveTo>
                    <a:lnTo>
                      <a:pt x="7484" y="7489"/>
                    </a:lnTo>
                    <a:lnTo>
                      <a:pt x="7130" y="7489"/>
                    </a:lnTo>
                    <a:lnTo>
                      <a:pt x="7130" y="7130"/>
                    </a:lnTo>
                    <a:close/>
                    <a:moveTo>
                      <a:pt x="7911" y="7130"/>
                    </a:moveTo>
                    <a:lnTo>
                      <a:pt x="7911" y="7489"/>
                    </a:lnTo>
                    <a:lnTo>
                      <a:pt x="7558" y="7489"/>
                    </a:lnTo>
                    <a:lnTo>
                      <a:pt x="7558" y="7130"/>
                    </a:lnTo>
                    <a:close/>
                    <a:moveTo>
                      <a:pt x="8338" y="7130"/>
                    </a:moveTo>
                    <a:lnTo>
                      <a:pt x="8338" y="7489"/>
                    </a:lnTo>
                    <a:lnTo>
                      <a:pt x="7985" y="7489"/>
                    </a:lnTo>
                    <a:lnTo>
                      <a:pt x="7985" y="7130"/>
                    </a:lnTo>
                    <a:close/>
                    <a:moveTo>
                      <a:pt x="8765" y="7130"/>
                    </a:moveTo>
                    <a:lnTo>
                      <a:pt x="8765" y="7489"/>
                    </a:lnTo>
                    <a:lnTo>
                      <a:pt x="8412" y="7489"/>
                    </a:lnTo>
                    <a:lnTo>
                      <a:pt x="8412" y="7130"/>
                    </a:lnTo>
                    <a:close/>
                    <a:moveTo>
                      <a:pt x="9192" y="7130"/>
                    </a:moveTo>
                    <a:lnTo>
                      <a:pt x="9192" y="7489"/>
                    </a:lnTo>
                    <a:lnTo>
                      <a:pt x="8839" y="7489"/>
                    </a:lnTo>
                    <a:lnTo>
                      <a:pt x="8839" y="7130"/>
                    </a:lnTo>
                    <a:close/>
                    <a:moveTo>
                      <a:pt x="9619" y="7130"/>
                    </a:moveTo>
                    <a:lnTo>
                      <a:pt x="9619" y="7489"/>
                    </a:lnTo>
                    <a:lnTo>
                      <a:pt x="9266" y="7489"/>
                    </a:lnTo>
                    <a:lnTo>
                      <a:pt x="9266" y="7130"/>
                    </a:lnTo>
                    <a:close/>
                    <a:moveTo>
                      <a:pt x="10046" y="7130"/>
                    </a:moveTo>
                    <a:lnTo>
                      <a:pt x="10046" y="7489"/>
                    </a:lnTo>
                    <a:lnTo>
                      <a:pt x="9693" y="7489"/>
                    </a:lnTo>
                    <a:lnTo>
                      <a:pt x="9693" y="7130"/>
                    </a:lnTo>
                    <a:close/>
                    <a:moveTo>
                      <a:pt x="10474" y="7130"/>
                    </a:moveTo>
                    <a:lnTo>
                      <a:pt x="10474" y="7489"/>
                    </a:lnTo>
                    <a:lnTo>
                      <a:pt x="10120" y="7489"/>
                    </a:lnTo>
                    <a:lnTo>
                      <a:pt x="10120" y="7130"/>
                    </a:lnTo>
                    <a:close/>
                    <a:moveTo>
                      <a:pt x="10901" y="7130"/>
                    </a:moveTo>
                    <a:lnTo>
                      <a:pt x="10901" y="7489"/>
                    </a:lnTo>
                    <a:lnTo>
                      <a:pt x="10548" y="7489"/>
                    </a:lnTo>
                    <a:lnTo>
                      <a:pt x="10548" y="7130"/>
                    </a:lnTo>
                    <a:close/>
                    <a:moveTo>
                      <a:pt x="11328" y="7130"/>
                    </a:moveTo>
                    <a:lnTo>
                      <a:pt x="11328" y="7489"/>
                    </a:lnTo>
                    <a:lnTo>
                      <a:pt x="10975" y="7489"/>
                    </a:lnTo>
                    <a:lnTo>
                      <a:pt x="10975" y="7130"/>
                    </a:lnTo>
                    <a:close/>
                    <a:moveTo>
                      <a:pt x="11755" y="7130"/>
                    </a:moveTo>
                    <a:lnTo>
                      <a:pt x="11755" y="7489"/>
                    </a:lnTo>
                    <a:lnTo>
                      <a:pt x="11402" y="7489"/>
                    </a:lnTo>
                    <a:lnTo>
                      <a:pt x="11402" y="7130"/>
                    </a:lnTo>
                    <a:close/>
                    <a:moveTo>
                      <a:pt x="649" y="7558"/>
                    </a:moveTo>
                    <a:lnTo>
                      <a:pt x="649" y="7916"/>
                    </a:lnTo>
                    <a:lnTo>
                      <a:pt x="296" y="7916"/>
                    </a:lnTo>
                    <a:lnTo>
                      <a:pt x="296" y="7558"/>
                    </a:lnTo>
                    <a:close/>
                    <a:moveTo>
                      <a:pt x="1076" y="7558"/>
                    </a:moveTo>
                    <a:lnTo>
                      <a:pt x="1076" y="7916"/>
                    </a:lnTo>
                    <a:lnTo>
                      <a:pt x="723" y="7916"/>
                    </a:lnTo>
                    <a:lnTo>
                      <a:pt x="723" y="7558"/>
                    </a:lnTo>
                    <a:close/>
                    <a:moveTo>
                      <a:pt x="1504" y="7558"/>
                    </a:moveTo>
                    <a:lnTo>
                      <a:pt x="1504" y="7916"/>
                    </a:lnTo>
                    <a:lnTo>
                      <a:pt x="1151" y="7916"/>
                    </a:lnTo>
                    <a:lnTo>
                      <a:pt x="1151" y="7558"/>
                    </a:lnTo>
                    <a:close/>
                    <a:moveTo>
                      <a:pt x="1931" y="7558"/>
                    </a:moveTo>
                    <a:lnTo>
                      <a:pt x="1931" y="7916"/>
                    </a:lnTo>
                    <a:lnTo>
                      <a:pt x="1578" y="7916"/>
                    </a:lnTo>
                    <a:lnTo>
                      <a:pt x="1578" y="7558"/>
                    </a:lnTo>
                    <a:close/>
                    <a:moveTo>
                      <a:pt x="2358" y="7558"/>
                    </a:moveTo>
                    <a:lnTo>
                      <a:pt x="2358" y="7916"/>
                    </a:lnTo>
                    <a:lnTo>
                      <a:pt x="2005" y="7916"/>
                    </a:lnTo>
                    <a:lnTo>
                      <a:pt x="2005" y="7558"/>
                    </a:lnTo>
                    <a:close/>
                    <a:moveTo>
                      <a:pt x="2785" y="7558"/>
                    </a:moveTo>
                    <a:lnTo>
                      <a:pt x="2785" y="7916"/>
                    </a:lnTo>
                    <a:lnTo>
                      <a:pt x="2432" y="7916"/>
                    </a:lnTo>
                    <a:lnTo>
                      <a:pt x="2432" y="7558"/>
                    </a:lnTo>
                    <a:close/>
                    <a:moveTo>
                      <a:pt x="3212" y="7558"/>
                    </a:moveTo>
                    <a:lnTo>
                      <a:pt x="3212" y="7916"/>
                    </a:lnTo>
                    <a:lnTo>
                      <a:pt x="2859" y="7916"/>
                    </a:lnTo>
                    <a:lnTo>
                      <a:pt x="2859" y="7558"/>
                    </a:lnTo>
                    <a:close/>
                    <a:moveTo>
                      <a:pt x="3639" y="7558"/>
                    </a:moveTo>
                    <a:lnTo>
                      <a:pt x="3639" y="7916"/>
                    </a:lnTo>
                    <a:lnTo>
                      <a:pt x="3286" y="7916"/>
                    </a:lnTo>
                    <a:lnTo>
                      <a:pt x="3286" y="7558"/>
                    </a:lnTo>
                    <a:close/>
                    <a:moveTo>
                      <a:pt x="4066" y="7558"/>
                    </a:moveTo>
                    <a:lnTo>
                      <a:pt x="4066" y="7916"/>
                    </a:lnTo>
                    <a:lnTo>
                      <a:pt x="3713" y="7916"/>
                    </a:lnTo>
                    <a:lnTo>
                      <a:pt x="3713" y="7558"/>
                    </a:lnTo>
                    <a:close/>
                    <a:moveTo>
                      <a:pt x="4494" y="7558"/>
                    </a:moveTo>
                    <a:lnTo>
                      <a:pt x="4494" y="7916"/>
                    </a:lnTo>
                    <a:lnTo>
                      <a:pt x="4140" y="7916"/>
                    </a:lnTo>
                    <a:lnTo>
                      <a:pt x="4140" y="7558"/>
                    </a:lnTo>
                    <a:close/>
                    <a:moveTo>
                      <a:pt x="4921" y="7558"/>
                    </a:moveTo>
                    <a:lnTo>
                      <a:pt x="4921" y="7916"/>
                    </a:lnTo>
                    <a:lnTo>
                      <a:pt x="4568" y="7916"/>
                    </a:lnTo>
                    <a:lnTo>
                      <a:pt x="4568" y="7558"/>
                    </a:lnTo>
                    <a:close/>
                    <a:moveTo>
                      <a:pt x="5348" y="7558"/>
                    </a:moveTo>
                    <a:lnTo>
                      <a:pt x="5348" y="7916"/>
                    </a:lnTo>
                    <a:lnTo>
                      <a:pt x="4995" y="7916"/>
                    </a:lnTo>
                    <a:lnTo>
                      <a:pt x="4995" y="7558"/>
                    </a:lnTo>
                    <a:close/>
                    <a:moveTo>
                      <a:pt x="5775" y="7558"/>
                    </a:moveTo>
                    <a:lnTo>
                      <a:pt x="5775" y="7916"/>
                    </a:lnTo>
                    <a:lnTo>
                      <a:pt x="5422" y="7916"/>
                    </a:lnTo>
                    <a:lnTo>
                      <a:pt x="5422" y="7558"/>
                    </a:lnTo>
                    <a:close/>
                    <a:moveTo>
                      <a:pt x="6202" y="7558"/>
                    </a:moveTo>
                    <a:lnTo>
                      <a:pt x="6202" y="7916"/>
                    </a:lnTo>
                    <a:lnTo>
                      <a:pt x="5849" y="7916"/>
                    </a:lnTo>
                    <a:lnTo>
                      <a:pt x="5849" y="7558"/>
                    </a:lnTo>
                    <a:close/>
                    <a:moveTo>
                      <a:pt x="6629" y="7558"/>
                    </a:moveTo>
                    <a:lnTo>
                      <a:pt x="6629" y="7916"/>
                    </a:lnTo>
                    <a:lnTo>
                      <a:pt x="6276" y="7916"/>
                    </a:lnTo>
                    <a:lnTo>
                      <a:pt x="6276" y="7558"/>
                    </a:lnTo>
                    <a:close/>
                    <a:moveTo>
                      <a:pt x="7056" y="7558"/>
                    </a:moveTo>
                    <a:lnTo>
                      <a:pt x="7056" y="7916"/>
                    </a:lnTo>
                    <a:lnTo>
                      <a:pt x="6703" y="7916"/>
                    </a:lnTo>
                    <a:lnTo>
                      <a:pt x="6703" y="7558"/>
                    </a:lnTo>
                    <a:close/>
                    <a:moveTo>
                      <a:pt x="7484" y="7558"/>
                    </a:moveTo>
                    <a:lnTo>
                      <a:pt x="7484" y="7916"/>
                    </a:lnTo>
                    <a:lnTo>
                      <a:pt x="7130" y="7916"/>
                    </a:lnTo>
                    <a:lnTo>
                      <a:pt x="7130" y="7558"/>
                    </a:lnTo>
                    <a:close/>
                    <a:moveTo>
                      <a:pt x="7911" y="7558"/>
                    </a:moveTo>
                    <a:lnTo>
                      <a:pt x="7911" y="7916"/>
                    </a:lnTo>
                    <a:lnTo>
                      <a:pt x="7558" y="7916"/>
                    </a:lnTo>
                    <a:lnTo>
                      <a:pt x="7558" y="7558"/>
                    </a:lnTo>
                    <a:close/>
                    <a:moveTo>
                      <a:pt x="8338" y="7558"/>
                    </a:moveTo>
                    <a:lnTo>
                      <a:pt x="8338" y="7916"/>
                    </a:lnTo>
                    <a:lnTo>
                      <a:pt x="7985" y="7916"/>
                    </a:lnTo>
                    <a:lnTo>
                      <a:pt x="7985" y="7558"/>
                    </a:lnTo>
                    <a:close/>
                    <a:moveTo>
                      <a:pt x="8765" y="7558"/>
                    </a:moveTo>
                    <a:lnTo>
                      <a:pt x="8765" y="7916"/>
                    </a:lnTo>
                    <a:lnTo>
                      <a:pt x="8412" y="7916"/>
                    </a:lnTo>
                    <a:lnTo>
                      <a:pt x="8412" y="7558"/>
                    </a:lnTo>
                    <a:close/>
                    <a:moveTo>
                      <a:pt x="9192" y="7558"/>
                    </a:moveTo>
                    <a:lnTo>
                      <a:pt x="9192" y="7916"/>
                    </a:lnTo>
                    <a:lnTo>
                      <a:pt x="8839" y="7916"/>
                    </a:lnTo>
                    <a:lnTo>
                      <a:pt x="8839" y="7558"/>
                    </a:lnTo>
                    <a:close/>
                    <a:moveTo>
                      <a:pt x="9619" y="7558"/>
                    </a:moveTo>
                    <a:lnTo>
                      <a:pt x="9619" y="7916"/>
                    </a:lnTo>
                    <a:lnTo>
                      <a:pt x="9266" y="7916"/>
                    </a:lnTo>
                    <a:lnTo>
                      <a:pt x="9266" y="7558"/>
                    </a:lnTo>
                    <a:close/>
                    <a:moveTo>
                      <a:pt x="10046" y="7558"/>
                    </a:moveTo>
                    <a:lnTo>
                      <a:pt x="10046" y="7916"/>
                    </a:lnTo>
                    <a:lnTo>
                      <a:pt x="9693" y="7916"/>
                    </a:lnTo>
                    <a:lnTo>
                      <a:pt x="9693" y="7558"/>
                    </a:lnTo>
                    <a:close/>
                    <a:moveTo>
                      <a:pt x="10474" y="7558"/>
                    </a:moveTo>
                    <a:lnTo>
                      <a:pt x="10474" y="7916"/>
                    </a:lnTo>
                    <a:lnTo>
                      <a:pt x="10120" y="7916"/>
                    </a:lnTo>
                    <a:lnTo>
                      <a:pt x="10120" y="7558"/>
                    </a:lnTo>
                    <a:close/>
                    <a:moveTo>
                      <a:pt x="10901" y="7558"/>
                    </a:moveTo>
                    <a:lnTo>
                      <a:pt x="10901" y="7916"/>
                    </a:lnTo>
                    <a:lnTo>
                      <a:pt x="10548" y="7916"/>
                    </a:lnTo>
                    <a:lnTo>
                      <a:pt x="10548" y="7558"/>
                    </a:lnTo>
                    <a:close/>
                    <a:moveTo>
                      <a:pt x="11328" y="7558"/>
                    </a:moveTo>
                    <a:lnTo>
                      <a:pt x="11328" y="7916"/>
                    </a:lnTo>
                    <a:lnTo>
                      <a:pt x="10975" y="7916"/>
                    </a:lnTo>
                    <a:lnTo>
                      <a:pt x="10975" y="7558"/>
                    </a:lnTo>
                    <a:close/>
                    <a:moveTo>
                      <a:pt x="11755" y="7558"/>
                    </a:moveTo>
                    <a:lnTo>
                      <a:pt x="11755" y="7916"/>
                    </a:lnTo>
                    <a:lnTo>
                      <a:pt x="11402" y="7916"/>
                    </a:lnTo>
                    <a:lnTo>
                      <a:pt x="11402" y="7558"/>
                    </a:lnTo>
                    <a:close/>
                    <a:moveTo>
                      <a:pt x="649" y="7985"/>
                    </a:moveTo>
                    <a:lnTo>
                      <a:pt x="649" y="8344"/>
                    </a:lnTo>
                    <a:lnTo>
                      <a:pt x="296" y="8344"/>
                    </a:lnTo>
                    <a:lnTo>
                      <a:pt x="296" y="7985"/>
                    </a:lnTo>
                    <a:close/>
                    <a:moveTo>
                      <a:pt x="1076" y="7985"/>
                    </a:moveTo>
                    <a:lnTo>
                      <a:pt x="1076" y="8344"/>
                    </a:lnTo>
                    <a:lnTo>
                      <a:pt x="723" y="8344"/>
                    </a:lnTo>
                    <a:lnTo>
                      <a:pt x="723" y="7985"/>
                    </a:lnTo>
                    <a:close/>
                    <a:moveTo>
                      <a:pt x="1504" y="7985"/>
                    </a:moveTo>
                    <a:lnTo>
                      <a:pt x="1504" y="8344"/>
                    </a:lnTo>
                    <a:lnTo>
                      <a:pt x="1151" y="8344"/>
                    </a:lnTo>
                    <a:lnTo>
                      <a:pt x="1151" y="7985"/>
                    </a:lnTo>
                    <a:close/>
                    <a:moveTo>
                      <a:pt x="1931" y="7985"/>
                    </a:moveTo>
                    <a:lnTo>
                      <a:pt x="1931" y="8344"/>
                    </a:lnTo>
                    <a:lnTo>
                      <a:pt x="1578" y="8344"/>
                    </a:lnTo>
                    <a:lnTo>
                      <a:pt x="1578" y="7985"/>
                    </a:lnTo>
                    <a:close/>
                    <a:moveTo>
                      <a:pt x="2358" y="7985"/>
                    </a:moveTo>
                    <a:lnTo>
                      <a:pt x="2358" y="8344"/>
                    </a:lnTo>
                    <a:lnTo>
                      <a:pt x="2005" y="8344"/>
                    </a:lnTo>
                    <a:lnTo>
                      <a:pt x="2005" y="7985"/>
                    </a:lnTo>
                    <a:close/>
                    <a:moveTo>
                      <a:pt x="2785" y="7985"/>
                    </a:moveTo>
                    <a:lnTo>
                      <a:pt x="2785" y="8344"/>
                    </a:lnTo>
                    <a:lnTo>
                      <a:pt x="2432" y="8344"/>
                    </a:lnTo>
                    <a:lnTo>
                      <a:pt x="2432" y="7985"/>
                    </a:lnTo>
                    <a:close/>
                    <a:moveTo>
                      <a:pt x="3212" y="7985"/>
                    </a:moveTo>
                    <a:lnTo>
                      <a:pt x="3212" y="8344"/>
                    </a:lnTo>
                    <a:lnTo>
                      <a:pt x="2859" y="8344"/>
                    </a:lnTo>
                    <a:lnTo>
                      <a:pt x="2859" y="7985"/>
                    </a:lnTo>
                    <a:close/>
                    <a:moveTo>
                      <a:pt x="3639" y="7985"/>
                    </a:moveTo>
                    <a:lnTo>
                      <a:pt x="3639" y="8344"/>
                    </a:lnTo>
                    <a:lnTo>
                      <a:pt x="3286" y="8344"/>
                    </a:lnTo>
                    <a:lnTo>
                      <a:pt x="3286" y="7985"/>
                    </a:lnTo>
                    <a:close/>
                    <a:moveTo>
                      <a:pt x="4066" y="7985"/>
                    </a:moveTo>
                    <a:lnTo>
                      <a:pt x="4066" y="8344"/>
                    </a:lnTo>
                    <a:lnTo>
                      <a:pt x="3713" y="8344"/>
                    </a:lnTo>
                    <a:lnTo>
                      <a:pt x="3713" y="7985"/>
                    </a:lnTo>
                    <a:close/>
                    <a:moveTo>
                      <a:pt x="4494" y="7985"/>
                    </a:moveTo>
                    <a:lnTo>
                      <a:pt x="4494" y="8344"/>
                    </a:lnTo>
                    <a:lnTo>
                      <a:pt x="4140" y="8344"/>
                    </a:lnTo>
                    <a:lnTo>
                      <a:pt x="4140" y="7985"/>
                    </a:lnTo>
                    <a:close/>
                    <a:moveTo>
                      <a:pt x="4921" y="7985"/>
                    </a:moveTo>
                    <a:lnTo>
                      <a:pt x="4921" y="8344"/>
                    </a:lnTo>
                    <a:lnTo>
                      <a:pt x="4568" y="8344"/>
                    </a:lnTo>
                    <a:lnTo>
                      <a:pt x="4568" y="7985"/>
                    </a:lnTo>
                    <a:close/>
                    <a:moveTo>
                      <a:pt x="5348" y="7985"/>
                    </a:moveTo>
                    <a:lnTo>
                      <a:pt x="5348" y="8344"/>
                    </a:lnTo>
                    <a:lnTo>
                      <a:pt x="4995" y="8344"/>
                    </a:lnTo>
                    <a:lnTo>
                      <a:pt x="4995" y="7985"/>
                    </a:lnTo>
                    <a:close/>
                    <a:moveTo>
                      <a:pt x="5775" y="7985"/>
                    </a:moveTo>
                    <a:lnTo>
                      <a:pt x="5775" y="8344"/>
                    </a:lnTo>
                    <a:lnTo>
                      <a:pt x="5422" y="8344"/>
                    </a:lnTo>
                    <a:lnTo>
                      <a:pt x="5422" y="7985"/>
                    </a:lnTo>
                    <a:close/>
                    <a:moveTo>
                      <a:pt x="6202" y="7985"/>
                    </a:moveTo>
                    <a:lnTo>
                      <a:pt x="6202" y="8344"/>
                    </a:lnTo>
                    <a:lnTo>
                      <a:pt x="5849" y="8344"/>
                    </a:lnTo>
                    <a:lnTo>
                      <a:pt x="5849" y="7985"/>
                    </a:lnTo>
                    <a:close/>
                    <a:moveTo>
                      <a:pt x="6629" y="7985"/>
                    </a:moveTo>
                    <a:lnTo>
                      <a:pt x="6629" y="8344"/>
                    </a:lnTo>
                    <a:lnTo>
                      <a:pt x="6276" y="8344"/>
                    </a:lnTo>
                    <a:lnTo>
                      <a:pt x="6276" y="7985"/>
                    </a:lnTo>
                    <a:close/>
                    <a:moveTo>
                      <a:pt x="7056" y="7985"/>
                    </a:moveTo>
                    <a:lnTo>
                      <a:pt x="7056" y="8344"/>
                    </a:lnTo>
                    <a:lnTo>
                      <a:pt x="6703" y="8344"/>
                    </a:lnTo>
                    <a:lnTo>
                      <a:pt x="6703" y="7985"/>
                    </a:lnTo>
                    <a:close/>
                    <a:moveTo>
                      <a:pt x="7484" y="7985"/>
                    </a:moveTo>
                    <a:lnTo>
                      <a:pt x="7484" y="8344"/>
                    </a:lnTo>
                    <a:lnTo>
                      <a:pt x="7130" y="8344"/>
                    </a:lnTo>
                    <a:lnTo>
                      <a:pt x="7130" y="7985"/>
                    </a:lnTo>
                    <a:close/>
                    <a:moveTo>
                      <a:pt x="7911" y="7985"/>
                    </a:moveTo>
                    <a:lnTo>
                      <a:pt x="7911" y="8344"/>
                    </a:lnTo>
                    <a:lnTo>
                      <a:pt x="7558" y="8344"/>
                    </a:lnTo>
                    <a:lnTo>
                      <a:pt x="7558" y="7985"/>
                    </a:lnTo>
                    <a:close/>
                    <a:moveTo>
                      <a:pt x="8338" y="7985"/>
                    </a:moveTo>
                    <a:lnTo>
                      <a:pt x="8338" y="8344"/>
                    </a:lnTo>
                    <a:lnTo>
                      <a:pt x="7985" y="8344"/>
                    </a:lnTo>
                    <a:lnTo>
                      <a:pt x="7985" y="7985"/>
                    </a:lnTo>
                    <a:close/>
                    <a:moveTo>
                      <a:pt x="8765" y="7985"/>
                    </a:moveTo>
                    <a:lnTo>
                      <a:pt x="8765" y="8344"/>
                    </a:lnTo>
                    <a:lnTo>
                      <a:pt x="8412" y="8344"/>
                    </a:lnTo>
                    <a:lnTo>
                      <a:pt x="8412" y="7985"/>
                    </a:lnTo>
                    <a:close/>
                    <a:moveTo>
                      <a:pt x="9192" y="7985"/>
                    </a:moveTo>
                    <a:lnTo>
                      <a:pt x="9192" y="8344"/>
                    </a:lnTo>
                    <a:lnTo>
                      <a:pt x="8839" y="8344"/>
                    </a:lnTo>
                    <a:lnTo>
                      <a:pt x="8839" y="7985"/>
                    </a:lnTo>
                    <a:close/>
                    <a:moveTo>
                      <a:pt x="9619" y="7985"/>
                    </a:moveTo>
                    <a:lnTo>
                      <a:pt x="9619" y="8344"/>
                    </a:lnTo>
                    <a:lnTo>
                      <a:pt x="9266" y="8344"/>
                    </a:lnTo>
                    <a:lnTo>
                      <a:pt x="9266" y="7985"/>
                    </a:lnTo>
                    <a:close/>
                    <a:moveTo>
                      <a:pt x="10046" y="7985"/>
                    </a:moveTo>
                    <a:lnTo>
                      <a:pt x="10046" y="8344"/>
                    </a:lnTo>
                    <a:lnTo>
                      <a:pt x="9693" y="8344"/>
                    </a:lnTo>
                    <a:lnTo>
                      <a:pt x="9693" y="7985"/>
                    </a:lnTo>
                    <a:close/>
                    <a:moveTo>
                      <a:pt x="10474" y="7985"/>
                    </a:moveTo>
                    <a:lnTo>
                      <a:pt x="10474" y="8344"/>
                    </a:lnTo>
                    <a:lnTo>
                      <a:pt x="10120" y="8344"/>
                    </a:lnTo>
                    <a:lnTo>
                      <a:pt x="10120" y="7985"/>
                    </a:lnTo>
                    <a:close/>
                    <a:moveTo>
                      <a:pt x="10901" y="7985"/>
                    </a:moveTo>
                    <a:lnTo>
                      <a:pt x="10901" y="8344"/>
                    </a:lnTo>
                    <a:lnTo>
                      <a:pt x="10548" y="8344"/>
                    </a:lnTo>
                    <a:lnTo>
                      <a:pt x="10548" y="7985"/>
                    </a:lnTo>
                    <a:close/>
                    <a:moveTo>
                      <a:pt x="11328" y="7985"/>
                    </a:moveTo>
                    <a:lnTo>
                      <a:pt x="11328" y="8344"/>
                    </a:lnTo>
                    <a:lnTo>
                      <a:pt x="10975" y="8344"/>
                    </a:lnTo>
                    <a:lnTo>
                      <a:pt x="10975" y="7985"/>
                    </a:lnTo>
                    <a:close/>
                    <a:moveTo>
                      <a:pt x="11755" y="7985"/>
                    </a:moveTo>
                    <a:lnTo>
                      <a:pt x="11755" y="8344"/>
                    </a:lnTo>
                    <a:lnTo>
                      <a:pt x="11402" y="8344"/>
                    </a:lnTo>
                    <a:lnTo>
                      <a:pt x="11402" y="7985"/>
                    </a:lnTo>
                    <a:close/>
                    <a:moveTo>
                      <a:pt x="649" y="8412"/>
                    </a:moveTo>
                    <a:lnTo>
                      <a:pt x="649" y="8771"/>
                    </a:lnTo>
                    <a:lnTo>
                      <a:pt x="296" y="8771"/>
                    </a:lnTo>
                    <a:lnTo>
                      <a:pt x="296" y="8412"/>
                    </a:lnTo>
                    <a:close/>
                    <a:moveTo>
                      <a:pt x="1076" y="8412"/>
                    </a:moveTo>
                    <a:lnTo>
                      <a:pt x="1076" y="8771"/>
                    </a:lnTo>
                    <a:lnTo>
                      <a:pt x="723" y="8771"/>
                    </a:lnTo>
                    <a:lnTo>
                      <a:pt x="723" y="8412"/>
                    </a:lnTo>
                    <a:close/>
                    <a:moveTo>
                      <a:pt x="1504" y="8412"/>
                    </a:moveTo>
                    <a:lnTo>
                      <a:pt x="1504" y="8771"/>
                    </a:lnTo>
                    <a:lnTo>
                      <a:pt x="1151" y="8771"/>
                    </a:lnTo>
                    <a:lnTo>
                      <a:pt x="1151" y="8412"/>
                    </a:lnTo>
                    <a:close/>
                    <a:moveTo>
                      <a:pt x="1931" y="8412"/>
                    </a:moveTo>
                    <a:lnTo>
                      <a:pt x="1931" y="8771"/>
                    </a:lnTo>
                    <a:lnTo>
                      <a:pt x="1578" y="8771"/>
                    </a:lnTo>
                    <a:lnTo>
                      <a:pt x="1578" y="8412"/>
                    </a:lnTo>
                    <a:close/>
                    <a:moveTo>
                      <a:pt x="2358" y="8412"/>
                    </a:moveTo>
                    <a:lnTo>
                      <a:pt x="2358" y="8771"/>
                    </a:lnTo>
                    <a:lnTo>
                      <a:pt x="2005" y="8771"/>
                    </a:lnTo>
                    <a:lnTo>
                      <a:pt x="2005" y="8412"/>
                    </a:lnTo>
                    <a:close/>
                    <a:moveTo>
                      <a:pt x="2785" y="8412"/>
                    </a:moveTo>
                    <a:lnTo>
                      <a:pt x="2785" y="8771"/>
                    </a:lnTo>
                    <a:lnTo>
                      <a:pt x="2432" y="8771"/>
                    </a:lnTo>
                    <a:lnTo>
                      <a:pt x="2432" y="8412"/>
                    </a:lnTo>
                    <a:close/>
                    <a:moveTo>
                      <a:pt x="3212" y="8412"/>
                    </a:moveTo>
                    <a:lnTo>
                      <a:pt x="3212" y="8771"/>
                    </a:lnTo>
                    <a:lnTo>
                      <a:pt x="2859" y="8771"/>
                    </a:lnTo>
                    <a:lnTo>
                      <a:pt x="2859" y="8412"/>
                    </a:lnTo>
                    <a:close/>
                    <a:moveTo>
                      <a:pt x="3639" y="8412"/>
                    </a:moveTo>
                    <a:lnTo>
                      <a:pt x="3639" y="8771"/>
                    </a:lnTo>
                    <a:lnTo>
                      <a:pt x="3286" y="8771"/>
                    </a:lnTo>
                    <a:lnTo>
                      <a:pt x="3286" y="8412"/>
                    </a:lnTo>
                    <a:close/>
                    <a:moveTo>
                      <a:pt x="4066" y="8412"/>
                    </a:moveTo>
                    <a:lnTo>
                      <a:pt x="4066" y="8771"/>
                    </a:lnTo>
                    <a:lnTo>
                      <a:pt x="3713" y="8771"/>
                    </a:lnTo>
                    <a:lnTo>
                      <a:pt x="3713" y="8412"/>
                    </a:lnTo>
                    <a:close/>
                    <a:moveTo>
                      <a:pt x="4494" y="8412"/>
                    </a:moveTo>
                    <a:lnTo>
                      <a:pt x="4494" y="8771"/>
                    </a:lnTo>
                    <a:lnTo>
                      <a:pt x="4140" y="8771"/>
                    </a:lnTo>
                    <a:lnTo>
                      <a:pt x="4140" y="8412"/>
                    </a:lnTo>
                    <a:close/>
                    <a:moveTo>
                      <a:pt x="4921" y="8412"/>
                    </a:moveTo>
                    <a:lnTo>
                      <a:pt x="4921" y="8771"/>
                    </a:lnTo>
                    <a:lnTo>
                      <a:pt x="4568" y="8771"/>
                    </a:lnTo>
                    <a:lnTo>
                      <a:pt x="4568" y="8412"/>
                    </a:lnTo>
                    <a:close/>
                    <a:moveTo>
                      <a:pt x="5348" y="8412"/>
                    </a:moveTo>
                    <a:lnTo>
                      <a:pt x="5348" y="8771"/>
                    </a:lnTo>
                    <a:lnTo>
                      <a:pt x="4995" y="8771"/>
                    </a:lnTo>
                    <a:lnTo>
                      <a:pt x="4995" y="8412"/>
                    </a:lnTo>
                    <a:close/>
                    <a:moveTo>
                      <a:pt x="5775" y="8412"/>
                    </a:moveTo>
                    <a:lnTo>
                      <a:pt x="5775" y="8771"/>
                    </a:lnTo>
                    <a:lnTo>
                      <a:pt x="5422" y="8771"/>
                    </a:lnTo>
                    <a:lnTo>
                      <a:pt x="5422" y="8412"/>
                    </a:lnTo>
                    <a:close/>
                    <a:moveTo>
                      <a:pt x="6202" y="8412"/>
                    </a:moveTo>
                    <a:lnTo>
                      <a:pt x="6202" y="8771"/>
                    </a:lnTo>
                    <a:lnTo>
                      <a:pt x="5849" y="8771"/>
                    </a:lnTo>
                    <a:lnTo>
                      <a:pt x="5849" y="8412"/>
                    </a:lnTo>
                    <a:close/>
                    <a:moveTo>
                      <a:pt x="6629" y="8412"/>
                    </a:moveTo>
                    <a:lnTo>
                      <a:pt x="6629" y="8771"/>
                    </a:lnTo>
                    <a:lnTo>
                      <a:pt x="6276" y="8771"/>
                    </a:lnTo>
                    <a:lnTo>
                      <a:pt x="6276" y="8412"/>
                    </a:lnTo>
                    <a:close/>
                    <a:moveTo>
                      <a:pt x="7056" y="8412"/>
                    </a:moveTo>
                    <a:lnTo>
                      <a:pt x="7056" y="8771"/>
                    </a:lnTo>
                    <a:lnTo>
                      <a:pt x="6703" y="8771"/>
                    </a:lnTo>
                    <a:lnTo>
                      <a:pt x="6703" y="8412"/>
                    </a:lnTo>
                    <a:close/>
                    <a:moveTo>
                      <a:pt x="7484" y="8412"/>
                    </a:moveTo>
                    <a:lnTo>
                      <a:pt x="7484" y="8771"/>
                    </a:lnTo>
                    <a:lnTo>
                      <a:pt x="7130" y="8771"/>
                    </a:lnTo>
                    <a:lnTo>
                      <a:pt x="7130" y="8412"/>
                    </a:lnTo>
                    <a:close/>
                    <a:moveTo>
                      <a:pt x="7911" y="8412"/>
                    </a:moveTo>
                    <a:lnTo>
                      <a:pt x="7911" y="8771"/>
                    </a:lnTo>
                    <a:lnTo>
                      <a:pt x="7558" y="8771"/>
                    </a:lnTo>
                    <a:lnTo>
                      <a:pt x="7558" y="8412"/>
                    </a:lnTo>
                    <a:close/>
                    <a:moveTo>
                      <a:pt x="8338" y="8412"/>
                    </a:moveTo>
                    <a:lnTo>
                      <a:pt x="8338" y="8771"/>
                    </a:lnTo>
                    <a:lnTo>
                      <a:pt x="7985" y="8771"/>
                    </a:lnTo>
                    <a:lnTo>
                      <a:pt x="7985" y="8412"/>
                    </a:lnTo>
                    <a:close/>
                    <a:moveTo>
                      <a:pt x="8765" y="8412"/>
                    </a:moveTo>
                    <a:lnTo>
                      <a:pt x="8765" y="8771"/>
                    </a:lnTo>
                    <a:lnTo>
                      <a:pt x="8412" y="8771"/>
                    </a:lnTo>
                    <a:lnTo>
                      <a:pt x="8412" y="8412"/>
                    </a:lnTo>
                    <a:close/>
                    <a:moveTo>
                      <a:pt x="9192" y="8412"/>
                    </a:moveTo>
                    <a:lnTo>
                      <a:pt x="9192" y="8771"/>
                    </a:lnTo>
                    <a:lnTo>
                      <a:pt x="8839" y="8771"/>
                    </a:lnTo>
                    <a:lnTo>
                      <a:pt x="8839" y="8412"/>
                    </a:lnTo>
                    <a:close/>
                    <a:moveTo>
                      <a:pt x="9619" y="8412"/>
                    </a:moveTo>
                    <a:lnTo>
                      <a:pt x="9619" y="8771"/>
                    </a:lnTo>
                    <a:lnTo>
                      <a:pt x="9266" y="8771"/>
                    </a:lnTo>
                    <a:lnTo>
                      <a:pt x="9266" y="8412"/>
                    </a:lnTo>
                    <a:close/>
                    <a:moveTo>
                      <a:pt x="10046" y="8412"/>
                    </a:moveTo>
                    <a:lnTo>
                      <a:pt x="10046" y="8771"/>
                    </a:lnTo>
                    <a:lnTo>
                      <a:pt x="9693" y="8771"/>
                    </a:lnTo>
                    <a:lnTo>
                      <a:pt x="9693" y="8412"/>
                    </a:lnTo>
                    <a:close/>
                    <a:moveTo>
                      <a:pt x="10474" y="8412"/>
                    </a:moveTo>
                    <a:lnTo>
                      <a:pt x="10474" y="8771"/>
                    </a:lnTo>
                    <a:lnTo>
                      <a:pt x="10120" y="8771"/>
                    </a:lnTo>
                    <a:lnTo>
                      <a:pt x="10120" y="8412"/>
                    </a:lnTo>
                    <a:close/>
                    <a:moveTo>
                      <a:pt x="10901" y="8412"/>
                    </a:moveTo>
                    <a:lnTo>
                      <a:pt x="10901" y="8771"/>
                    </a:lnTo>
                    <a:lnTo>
                      <a:pt x="10548" y="8771"/>
                    </a:lnTo>
                    <a:lnTo>
                      <a:pt x="10548" y="8412"/>
                    </a:lnTo>
                    <a:close/>
                    <a:moveTo>
                      <a:pt x="11328" y="8412"/>
                    </a:moveTo>
                    <a:lnTo>
                      <a:pt x="11328" y="8771"/>
                    </a:lnTo>
                    <a:lnTo>
                      <a:pt x="10975" y="8771"/>
                    </a:lnTo>
                    <a:lnTo>
                      <a:pt x="10975" y="8412"/>
                    </a:lnTo>
                    <a:close/>
                    <a:moveTo>
                      <a:pt x="11755" y="8412"/>
                    </a:moveTo>
                    <a:lnTo>
                      <a:pt x="11755" y="8771"/>
                    </a:lnTo>
                    <a:lnTo>
                      <a:pt x="11402" y="8771"/>
                    </a:lnTo>
                    <a:lnTo>
                      <a:pt x="11402" y="8412"/>
                    </a:lnTo>
                    <a:close/>
                    <a:moveTo>
                      <a:pt x="649" y="8839"/>
                    </a:moveTo>
                    <a:lnTo>
                      <a:pt x="649" y="9198"/>
                    </a:lnTo>
                    <a:lnTo>
                      <a:pt x="296" y="9198"/>
                    </a:lnTo>
                    <a:lnTo>
                      <a:pt x="296" y="8839"/>
                    </a:lnTo>
                    <a:close/>
                    <a:moveTo>
                      <a:pt x="1076" y="8839"/>
                    </a:moveTo>
                    <a:lnTo>
                      <a:pt x="1076" y="9198"/>
                    </a:lnTo>
                    <a:lnTo>
                      <a:pt x="723" y="9198"/>
                    </a:lnTo>
                    <a:lnTo>
                      <a:pt x="723" y="8839"/>
                    </a:lnTo>
                    <a:close/>
                    <a:moveTo>
                      <a:pt x="1504" y="8839"/>
                    </a:moveTo>
                    <a:lnTo>
                      <a:pt x="1504" y="9198"/>
                    </a:lnTo>
                    <a:lnTo>
                      <a:pt x="1151" y="9198"/>
                    </a:lnTo>
                    <a:lnTo>
                      <a:pt x="1151" y="8839"/>
                    </a:lnTo>
                    <a:close/>
                    <a:moveTo>
                      <a:pt x="1931" y="8839"/>
                    </a:moveTo>
                    <a:lnTo>
                      <a:pt x="1931" y="9198"/>
                    </a:lnTo>
                    <a:lnTo>
                      <a:pt x="1578" y="9198"/>
                    </a:lnTo>
                    <a:lnTo>
                      <a:pt x="1578" y="8839"/>
                    </a:lnTo>
                    <a:close/>
                    <a:moveTo>
                      <a:pt x="2358" y="8839"/>
                    </a:moveTo>
                    <a:lnTo>
                      <a:pt x="2358" y="9198"/>
                    </a:lnTo>
                    <a:lnTo>
                      <a:pt x="2005" y="9198"/>
                    </a:lnTo>
                    <a:lnTo>
                      <a:pt x="2005" y="8839"/>
                    </a:lnTo>
                    <a:close/>
                    <a:moveTo>
                      <a:pt x="2785" y="8839"/>
                    </a:moveTo>
                    <a:lnTo>
                      <a:pt x="2785" y="9198"/>
                    </a:lnTo>
                    <a:lnTo>
                      <a:pt x="2432" y="9198"/>
                    </a:lnTo>
                    <a:lnTo>
                      <a:pt x="2432" y="8839"/>
                    </a:lnTo>
                    <a:close/>
                    <a:moveTo>
                      <a:pt x="3212" y="8839"/>
                    </a:moveTo>
                    <a:lnTo>
                      <a:pt x="3212" y="9198"/>
                    </a:lnTo>
                    <a:lnTo>
                      <a:pt x="2859" y="9198"/>
                    </a:lnTo>
                    <a:lnTo>
                      <a:pt x="2859" y="8839"/>
                    </a:lnTo>
                    <a:close/>
                    <a:moveTo>
                      <a:pt x="3639" y="8839"/>
                    </a:moveTo>
                    <a:lnTo>
                      <a:pt x="3639" y="9198"/>
                    </a:lnTo>
                    <a:lnTo>
                      <a:pt x="3286" y="9198"/>
                    </a:lnTo>
                    <a:lnTo>
                      <a:pt x="3286" y="8839"/>
                    </a:lnTo>
                    <a:close/>
                    <a:moveTo>
                      <a:pt x="4066" y="8839"/>
                    </a:moveTo>
                    <a:lnTo>
                      <a:pt x="4066" y="9198"/>
                    </a:lnTo>
                    <a:lnTo>
                      <a:pt x="3713" y="9198"/>
                    </a:lnTo>
                    <a:lnTo>
                      <a:pt x="3713" y="8839"/>
                    </a:lnTo>
                    <a:close/>
                    <a:moveTo>
                      <a:pt x="4494" y="8839"/>
                    </a:moveTo>
                    <a:lnTo>
                      <a:pt x="4494" y="9198"/>
                    </a:lnTo>
                    <a:lnTo>
                      <a:pt x="4140" y="9198"/>
                    </a:lnTo>
                    <a:lnTo>
                      <a:pt x="4140" y="8839"/>
                    </a:lnTo>
                    <a:close/>
                    <a:moveTo>
                      <a:pt x="4921" y="8839"/>
                    </a:moveTo>
                    <a:lnTo>
                      <a:pt x="4921" y="9198"/>
                    </a:lnTo>
                    <a:lnTo>
                      <a:pt x="4568" y="9198"/>
                    </a:lnTo>
                    <a:lnTo>
                      <a:pt x="4568" y="8839"/>
                    </a:lnTo>
                    <a:close/>
                    <a:moveTo>
                      <a:pt x="5348" y="8839"/>
                    </a:moveTo>
                    <a:lnTo>
                      <a:pt x="5348" y="9198"/>
                    </a:lnTo>
                    <a:lnTo>
                      <a:pt x="4995" y="9198"/>
                    </a:lnTo>
                    <a:lnTo>
                      <a:pt x="4995" y="8839"/>
                    </a:lnTo>
                    <a:close/>
                    <a:moveTo>
                      <a:pt x="5775" y="8839"/>
                    </a:moveTo>
                    <a:lnTo>
                      <a:pt x="5775" y="9198"/>
                    </a:lnTo>
                    <a:lnTo>
                      <a:pt x="5422" y="9198"/>
                    </a:lnTo>
                    <a:lnTo>
                      <a:pt x="5422" y="8839"/>
                    </a:lnTo>
                    <a:close/>
                    <a:moveTo>
                      <a:pt x="6202" y="8839"/>
                    </a:moveTo>
                    <a:lnTo>
                      <a:pt x="6202" y="9198"/>
                    </a:lnTo>
                    <a:lnTo>
                      <a:pt x="5849" y="9198"/>
                    </a:lnTo>
                    <a:lnTo>
                      <a:pt x="5849" y="8839"/>
                    </a:lnTo>
                    <a:close/>
                    <a:moveTo>
                      <a:pt x="6629" y="8839"/>
                    </a:moveTo>
                    <a:lnTo>
                      <a:pt x="6629" y="9198"/>
                    </a:lnTo>
                    <a:lnTo>
                      <a:pt x="6276" y="9198"/>
                    </a:lnTo>
                    <a:lnTo>
                      <a:pt x="6276" y="8839"/>
                    </a:lnTo>
                    <a:close/>
                    <a:moveTo>
                      <a:pt x="7056" y="8839"/>
                    </a:moveTo>
                    <a:lnTo>
                      <a:pt x="7056" y="9198"/>
                    </a:lnTo>
                    <a:lnTo>
                      <a:pt x="6703" y="9198"/>
                    </a:lnTo>
                    <a:lnTo>
                      <a:pt x="6703" y="8839"/>
                    </a:lnTo>
                    <a:close/>
                    <a:moveTo>
                      <a:pt x="7484" y="8839"/>
                    </a:moveTo>
                    <a:lnTo>
                      <a:pt x="7484" y="9198"/>
                    </a:lnTo>
                    <a:lnTo>
                      <a:pt x="7130" y="9198"/>
                    </a:lnTo>
                    <a:lnTo>
                      <a:pt x="7130" y="8839"/>
                    </a:lnTo>
                    <a:close/>
                    <a:moveTo>
                      <a:pt x="7911" y="8839"/>
                    </a:moveTo>
                    <a:lnTo>
                      <a:pt x="7911" y="9198"/>
                    </a:lnTo>
                    <a:lnTo>
                      <a:pt x="7558" y="9198"/>
                    </a:lnTo>
                    <a:lnTo>
                      <a:pt x="7558" y="8839"/>
                    </a:lnTo>
                    <a:close/>
                    <a:moveTo>
                      <a:pt x="8338" y="8839"/>
                    </a:moveTo>
                    <a:lnTo>
                      <a:pt x="8338" y="9198"/>
                    </a:lnTo>
                    <a:lnTo>
                      <a:pt x="7985" y="9198"/>
                    </a:lnTo>
                    <a:lnTo>
                      <a:pt x="7985" y="8839"/>
                    </a:lnTo>
                    <a:close/>
                    <a:moveTo>
                      <a:pt x="8765" y="8839"/>
                    </a:moveTo>
                    <a:lnTo>
                      <a:pt x="8765" y="9198"/>
                    </a:lnTo>
                    <a:lnTo>
                      <a:pt x="8412" y="9198"/>
                    </a:lnTo>
                    <a:lnTo>
                      <a:pt x="8412" y="8839"/>
                    </a:lnTo>
                    <a:close/>
                    <a:moveTo>
                      <a:pt x="9192" y="8839"/>
                    </a:moveTo>
                    <a:lnTo>
                      <a:pt x="9192" y="9198"/>
                    </a:lnTo>
                    <a:lnTo>
                      <a:pt x="8839" y="9198"/>
                    </a:lnTo>
                    <a:lnTo>
                      <a:pt x="8839" y="8839"/>
                    </a:lnTo>
                    <a:close/>
                    <a:moveTo>
                      <a:pt x="9619" y="8839"/>
                    </a:moveTo>
                    <a:lnTo>
                      <a:pt x="9619" y="9198"/>
                    </a:lnTo>
                    <a:lnTo>
                      <a:pt x="9266" y="9198"/>
                    </a:lnTo>
                    <a:lnTo>
                      <a:pt x="9266" y="8839"/>
                    </a:lnTo>
                    <a:close/>
                    <a:moveTo>
                      <a:pt x="10046" y="8839"/>
                    </a:moveTo>
                    <a:lnTo>
                      <a:pt x="10046" y="9198"/>
                    </a:lnTo>
                    <a:lnTo>
                      <a:pt x="9693" y="9198"/>
                    </a:lnTo>
                    <a:lnTo>
                      <a:pt x="9693" y="8839"/>
                    </a:lnTo>
                    <a:close/>
                    <a:moveTo>
                      <a:pt x="10474" y="8839"/>
                    </a:moveTo>
                    <a:lnTo>
                      <a:pt x="10474" y="9198"/>
                    </a:lnTo>
                    <a:lnTo>
                      <a:pt x="10120" y="9198"/>
                    </a:lnTo>
                    <a:lnTo>
                      <a:pt x="10120" y="8839"/>
                    </a:lnTo>
                    <a:close/>
                    <a:moveTo>
                      <a:pt x="10901" y="8839"/>
                    </a:moveTo>
                    <a:lnTo>
                      <a:pt x="10901" y="9198"/>
                    </a:lnTo>
                    <a:lnTo>
                      <a:pt x="10548" y="9198"/>
                    </a:lnTo>
                    <a:lnTo>
                      <a:pt x="10548" y="8839"/>
                    </a:lnTo>
                    <a:close/>
                    <a:moveTo>
                      <a:pt x="11328" y="8839"/>
                    </a:moveTo>
                    <a:lnTo>
                      <a:pt x="11328" y="9198"/>
                    </a:lnTo>
                    <a:lnTo>
                      <a:pt x="10975" y="9198"/>
                    </a:lnTo>
                    <a:lnTo>
                      <a:pt x="10975" y="8839"/>
                    </a:lnTo>
                    <a:close/>
                    <a:moveTo>
                      <a:pt x="11755" y="8839"/>
                    </a:moveTo>
                    <a:lnTo>
                      <a:pt x="11755" y="9198"/>
                    </a:lnTo>
                    <a:lnTo>
                      <a:pt x="11402" y="9198"/>
                    </a:lnTo>
                    <a:lnTo>
                      <a:pt x="11402" y="8839"/>
                    </a:lnTo>
                    <a:close/>
                    <a:moveTo>
                      <a:pt x="649" y="9266"/>
                    </a:moveTo>
                    <a:lnTo>
                      <a:pt x="649" y="9625"/>
                    </a:lnTo>
                    <a:lnTo>
                      <a:pt x="296" y="9625"/>
                    </a:lnTo>
                    <a:lnTo>
                      <a:pt x="296" y="9266"/>
                    </a:lnTo>
                    <a:close/>
                    <a:moveTo>
                      <a:pt x="1076" y="9266"/>
                    </a:moveTo>
                    <a:lnTo>
                      <a:pt x="1076" y="9625"/>
                    </a:lnTo>
                    <a:lnTo>
                      <a:pt x="723" y="9625"/>
                    </a:lnTo>
                    <a:lnTo>
                      <a:pt x="723" y="9266"/>
                    </a:lnTo>
                    <a:close/>
                    <a:moveTo>
                      <a:pt x="1504" y="9266"/>
                    </a:moveTo>
                    <a:lnTo>
                      <a:pt x="1504" y="9625"/>
                    </a:lnTo>
                    <a:lnTo>
                      <a:pt x="1151" y="9625"/>
                    </a:lnTo>
                    <a:lnTo>
                      <a:pt x="1151" y="9266"/>
                    </a:lnTo>
                    <a:close/>
                    <a:moveTo>
                      <a:pt x="1931" y="9266"/>
                    </a:moveTo>
                    <a:lnTo>
                      <a:pt x="1931" y="9625"/>
                    </a:lnTo>
                    <a:lnTo>
                      <a:pt x="1578" y="9625"/>
                    </a:lnTo>
                    <a:lnTo>
                      <a:pt x="1578" y="9266"/>
                    </a:lnTo>
                    <a:close/>
                    <a:moveTo>
                      <a:pt x="2358" y="9266"/>
                    </a:moveTo>
                    <a:lnTo>
                      <a:pt x="2358" y="9625"/>
                    </a:lnTo>
                    <a:lnTo>
                      <a:pt x="2005" y="9625"/>
                    </a:lnTo>
                    <a:lnTo>
                      <a:pt x="2005" y="9266"/>
                    </a:lnTo>
                    <a:close/>
                    <a:moveTo>
                      <a:pt x="2785" y="9266"/>
                    </a:moveTo>
                    <a:lnTo>
                      <a:pt x="2785" y="9625"/>
                    </a:lnTo>
                    <a:lnTo>
                      <a:pt x="2432" y="9625"/>
                    </a:lnTo>
                    <a:lnTo>
                      <a:pt x="2432" y="9266"/>
                    </a:lnTo>
                    <a:close/>
                    <a:moveTo>
                      <a:pt x="3212" y="9266"/>
                    </a:moveTo>
                    <a:lnTo>
                      <a:pt x="3212" y="9625"/>
                    </a:lnTo>
                    <a:lnTo>
                      <a:pt x="2859" y="9625"/>
                    </a:lnTo>
                    <a:lnTo>
                      <a:pt x="2859" y="9266"/>
                    </a:lnTo>
                    <a:close/>
                    <a:moveTo>
                      <a:pt x="3639" y="9266"/>
                    </a:moveTo>
                    <a:lnTo>
                      <a:pt x="3639" y="9625"/>
                    </a:lnTo>
                    <a:lnTo>
                      <a:pt x="3286" y="9625"/>
                    </a:lnTo>
                    <a:lnTo>
                      <a:pt x="3286" y="9266"/>
                    </a:lnTo>
                    <a:close/>
                    <a:moveTo>
                      <a:pt x="4066" y="9266"/>
                    </a:moveTo>
                    <a:lnTo>
                      <a:pt x="4066" y="9625"/>
                    </a:lnTo>
                    <a:lnTo>
                      <a:pt x="3713" y="9625"/>
                    </a:lnTo>
                    <a:lnTo>
                      <a:pt x="3713" y="9266"/>
                    </a:lnTo>
                    <a:close/>
                    <a:moveTo>
                      <a:pt x="4494" y="9266"/>
                    </a:moveTo>
                    <a:lnTo>
                      <a:pt x="4494" y="9625"/>
                    </a:lnTo>
                    <a:lnTo>
                      <a:pt x="4140" y="9625"/>
                    </a:lnTo>
                    <a:lnTo>
                      <a:pt x="4140" y="9266"/>
                    </a:lnTo>
                    <a:close/>
                    <a:moveTo>
                      <a:pt x="4921" y="9266"/>
                    </a:moveTo>
                    <a:lnTo>
                      <a:pt x="4921" y="9625"/>
                    </a:lnTo>
                    <a:lnTo>
                      <a:pt x="4568" y="9625"/>
                    </a:lnTo>
                    <a:lnTo>
                      <a:pt x="4568" y="9266"/>
                    </a:lnTo>
                    <a:close/>
                    <a:moveTo>
                      <a:pt x="5348" y="9266"/>
                    </a:moveTo>
                    <a:lnTo>
                      <a:pt x="5348" y="9625"/>
                    </a:lnTo>
                    <a:lnTo>
                      <a:pt x="4995" y="9625"/>
                    </a:lnTo>
                    <a:lnTo>
                      <a:pt x="4995" y="9266"/>
                    </a:lnTo>
                    <a:close/>
                    <a:moveTo>
                      <a:pt x="5775" y="9266"/>
                    </a:moveTo>
                    <a:lnTo>
                      <a:pt x="5775" y="9625"/>
                    </a:lnTo>
                    <a:lnTo>
                      <a:pt x="5422" y="9625"/>
                    </a:lnTo>
                    <a:lnTo>
                      <a:pt x="5422" y="9266"/>
                    </a:lnTo>
                    <a:close/>
                    <a:moveTo>
                      <a:pt x="6202" y="9266"/>
                    </a:moveTo>
                    <a:lnTo>
                      <a:pt x="6202" y="9625"/>
                    </a:lnTo>
                    <a:lnTo>
                      <a:pt x="5849" y="9625"/>
                    </a:lnTo>
                    <a:lnTo>
                      <a:pt x="5849" y="9266"/>
                    </a:lnTo>
                    <a:close/>
                    <a:moveTo>
                      <a:pt x="6629" y="9266"/>
                    </a:moveTo>
                    <a:lnTo>
                      <a:pt x="6629" y="9625"/>
                    </a:lnTo>
                    <a:lnTo>
                      <a:pt x="6276" y="9625"/>
                    </a:lnTo>
                    <a:lnTo>
                      <a:pt x="6276" y="9266"/>
                    </a:lnTo>
                    <a:close/>
                    <a:moveTo>
                      <a:pt x="7056" y="9266"/>
                    </a:moveTo>
                    <a:lnTo>
                      <a:pt x="7056" y="9625"/>
                    </a:lnTo>
                    <a:lnTo>
                      <a:pt x="6703" y="9625"/>
                    </a:lnTo>
                    <a:lnTo>
                      <a:pt x="6703" y="9266"/>
                    </a:lnTo>
                    <a:close/>
                    <a:moveTo>
                      <a:pt x="7484" y="9266"/>
                    </a:moveTo>
                    <a:lnTo>
                      <a:pt x="7484" y="9625"/>
                    </a:lnTo>
                    <a:lnTo>
                      <a:pt x="7130" y="9625"/>
                    </a:lnTo>
                    <a:lnTo>
                      <a:pt x="7130" y="9266"/>
                    </a:lnTo>
                    <a:close/>
                    <a:moveTo>
                      <a:pt x="7911" y="9266"/>
                    </a:moveTo>
                    <a:lnTo>
                      <a:pt x="7911" y="9625"/>
                    </a:lnTo>
                    <a:lnTo>
                      <a:pt x="7558" y="9625"/>
                    </a:lnTo>
                    <a:lnTo>
                      <a:pt x="7558" y="9266"/>
                    </a:lnTo>
                    <a:close/>
                    <a:moveTo>
                      <a:pt x="8338" y="9266"/>
                    </a:moveTo>
                    <a:lnTo>
                      <a:pt x="8338" y="9625"/>
                    </a:lnTo>
                    <a:lnTo>
                      <a:pt x="7985" y="9625"/>
                    </a:lnTo>
                    <a:lnTo>
                      <a:pt x="7985" y="9266"/>
                    </a:lnTo>
                    <a:close/>
                    <a:moveTo>
                      <a:pt x="8765" y="9266"/>
                    </a:moveTo>
                    <a:lnTo>
                      <a:pt x="8765" y="9625"/>
                    </a:lnTo>
                    <a:lnTo>
                      <a:pt x="8412" y="9625"/>
                    </a:lnTo>
                    <a:lnTo>
                      <a:pt x="8412" y="9266"/>
                    </a:lnTo>
                    <a:close/>
                    <a:moveTo>
                      <a:pt x="9192" y="9266"/>
                    </a:moveTo>
                    <a:lnTo>
                      <a:pt x="9192" y="9625"/>
                    </a:lnTo>
                    <a:lnTo>
                      <a:pt x="8839" y="9625"/>
                    </a:lnTo>
                    <a:lnTo>
                      <a:pt x="8839" y="9266"/>
                    </a:lnTo>
                    <a:close/>
                    <a:moveTo>
                      <a:pt x="9619" y="9266"/>
                    </a:moveTo>
                    <a:lnTo>
                      <a:pt x="9619" y="9625"/>
                    </a:lnTo>
                    <a:lnTo>
                      <a:pt x="9266" y="9625"/>
                    </a:lnTo>
                    <a:lnTo>
                      <a:pt x="9266" y="9266"/>
                    </a:lnTo>
                    <a:close/>
                    <a:moveTo>
                      <a:pt x="10046" y="9266"/>
                    </a:moveTo>
                    <a:lnTo>
                      <a:pt x="10046" y="9625"/>
                    </a:lnTo>
                    <a:lnTo>
                      <a:pt x="9693" y="9625"/>
                    </a:lnTo>
                    <a:lnTo>
                      <a:pt x="9693" y="9266"/>
                    </a:lnTo>
                    <a:close/>
                    <a:moveTo>
                      <a:pt x="10474" y="9266"/>
                    </a:moveTo>
                    <a:lnTo>
                      <a:pt x="10474" y="9625"/>
                    </a:lnTo>
                    <a:lnTo>
                      <a:pt x="10120" y="9625"/>
                    </a:lnTo>
                    <a:lnTo>
                      <a:pt x="10120" y="9266"/>
                    </a:lnTo>
                    <a:close/>
                    <a:moveTo>
                      <a:pt x="10901" y="9266"/>
                    </a:moveTo>
                    <a:lnTo>
                      <a:pt x="10901" y="9625"/>
                    </a:lnTo>
                    <a:lnTo>
                      <a:pt x="10548" y="9625"/>
                    </a:lnTo>
                    <a:lnTo>
                      <a:pt x="10548" y="9266"/>
                    </a:lnTo>
                    <a:close/>
                    <a:moveTo>
                      <a:pt x="11328" y="9266"/>
                    </a:moveTo>
                    <a:lnTo>
                      <a:pt x="11328" y="9625"/>
                    </a:lnTo>
                    <a:lnTo>
                      <a:pt x="10975" y="9625"/>
                    </a:lnTo>
                    <a:lnTo>
                      <a:pt x="10975" y="9266"/>
                    </a:lnTo>
                    <a:close/>
                    <a:moveTo>
                      <a:pt x="11755" y="9266"/>
                    </a:moveTo>
                    <a:lnTo>
                      <a:pt x="11755" y="9625"/>
                    </a:lnTo>
                    <a:lnTo>
                      <a:pt x="11402" y="9625"/>
                    </a:lnTo>
                    <a:lnTo>
                      <a:pt x="11402" y="9266"/>
                    </a:lnTo>
                    <a:close/>
                    <a:moveTo>
                      <a:pt x="649" y="9693"/>
                    </a:moveTo>
                    <a:lnTo>
                      <a:pt x="649" y="10052"/>
                    </a:lnTo>
                    <a:lnTo>
                      <a:pt x="296" y="10052"/>
                    </a:lnTo>
                    <a:lnTo>
                      <a:pt x="296" y="9693"/>
                    </a:lnTo>
                    <a:close/>
                    <a:moveTo>
                      <a:pt x="1076" y="9693"/>
                    </a:moveTo>
                    <a:lnTo>
                      <a:pt x="1076" y="10052"/>
                    </a:lnTo>
                    <a:lnTo>
                      <a:pt x="723" y="10052"/>
                    </a:lnTo>
                    <a:lnTo>
                      <a:pt x="723" y="9693"/>
                    </a:lnTo>
                    <a:close/>
                    <a:moveTo>
                      <a:pt x="1504" y="9693"/>
                    </a:moveTo>
                    <a:lnTo>
                      <a:pt x="1504" y="10052"/>
                    </a:lnTo>
                    <a:lnTo>
                      <a:pt x="1151" y="10052"/>
                    </a:lnTo>
                    <a:lnTo>
                      <a:pt x="1151" y="9693"/>
                    </a:lnTo>
                    <a:close/>
                    <a:moveTo>
                      <a:pt x="1931" y="9693"/>
                    </a:moveTo>
                    <a:lnTo>
                      <a:pt x="1931" y="10052"/>
                    </a:lnTo>
                    <a:lnTo>
                      <a:pt x="1578" y="10052"/>
                    </a:lnTo>
                    <a:lnTo>
                      <a:pt x="1578" y="9693"/>
                    </a:lnTo>
                    <a:close/>
                    <a:moveTo>
                      <a:pt x="2358" y="9693"/>
                    </a:moveTo>
                    <a:lnTo>
                      <a:pt x="2358" y="10052"/>
                    </a:lnTo>
                    <a:lnTo>
                      <a:pt x="2005" y="10052"/>
                    </a:lnTo>
                    <a:lnTo>
                      <a:pt x="2005" y="9693"/>
                    </a:lnTo>
                    <a:close/>
                    <a:moveTo>
                      <a:pt x="2785" y="9693"/>
                    </a:moveTo>
                    <a:lnTo>
                      <a:pt x="2785" y="10052"/>
                    </a:lnTo>
                    <a:lnTo>
                      <a:pt x="2432" y="10052"/>
                    </a:lnTo>
                    <a:lnTo>
                      <a:pt x="2432" y="9693"/>
                    </a:lnTo>
                    <a:close/>
                    <a:moveTo>
                      <a:pt x="3212" y="9693"/>
                    </a:moveTo>
                    <a:lnTo>
                      <a:pt x="3212" y="10052"/>
                    </a:lnTo>
                    <a:lnTo>
                      <a:pt x="2859" y="10052"/>
                    </a:lnTo>
                    <a:lnTo>
                      <a:pt x="2859" y="9693"/>
                    </a:lnTo>
                    <a:close/>
                    <a:moveTo>
                      <a:pt x="3639" y="9693"/>
                    </a:moveTo>
                    <a:lnTo>
                      <a:pt x="3639" y="10052"/>
                    </a:lnTo>
                    <a:lnTo>
                      <a:pt x="3286" y="10052"/>
                    </a:lnTo>
                    <a:lnTo>
                      <a:pt x="3286" y="9693"/>
                    </a:lnTo>
                    <a:close/>
                    <a:moveTo>
                      <a:pt x="4066" y="9693"/>
                    </a:moveTo>
                    <a:lnTo>
                      <a:pt x="4066" y="10052"/>
                    </a:lnTo>
                    <a:lnTo>
                      <a:pt x="3713" y="10052"/>
                    </a:lnTo>
                    <a:lnTo>
                      <a:pt x="3713" y="9693"/>
                    </a:lnTo>
                    <a:close/>
                    <a:moveTo>
                      <a:pt x="4494" y="9693"/>
                    </a:moveTo>
                    <a:lnTo>
                      <a:pt x="4494" y="10052"/>
                    </a:lnTo>
                    <a:lnTo>
                      <a:pt x="4140" y="10052"/>
                    </a:lnTo>
                    <a:lnTo>
                      <a:pt x="4140" y="9693"/>
                    </a:lnTo>
                    <a:close/>
                    <a:moveTo>
                      <a:pt x="4921" y="9693"/>
                    </a:moveTo>
                    <a:lnTo>
                      <a:pt x="4921" y="10052"/>
                    </a:lnTo>
                    <a:lnTo>
                      <a:pt x="4568" y="10052"/>
                    </a:lnTo>
                    <a:lnTo>
                      <a:pt x="4568" y="9693"/>
                    </a:lnTo>
                    <a:close/>
                    <a:moveTo>
                      <a:pt x="5348" y="9693"/>
                    </a:moveTo>
                    <a:lnTo>
                      <a:pt x="5348" y="10052"/>
                    </a:lnTo>
                    <a:lnTo>
                      <a:pt x="4995" y="10052"/>
                    </a:lnTo>
                    <a:lnTo>
                      <a:pt x="4995" y="9693"/>
                    </a:lnTo>
                    <a:close/>
                    <a:moveTo>
                      <a:pt x="5775" y="9693"/>
                    </a:moveTo>
                    <a:lnTo>
                      <a:pt x="5775" y="10052"/>
                    </a:lnTo>
                    <a:lnTo>
                      <a:pt x="5422" y="10052"/>
                    </a:lnTo>
                    <a:lnTo>
                      <a:pt x="5422" y="9693"/>
                    </a:lnTo>
                    <a:close/>
                    <a:moveTo>
                      <a:pt x="6202" y="9693"/>
                    </a:moveTo>
                    <a:lnTo>
                      <a:pt x="6202" y="10052"/>
                    </a:lnTo>
                    <a:lnTo>
                      <a:pt x="5849" y="10052"/>
                    </a:lnTo>
                    <a:lnTo>
                      <a:pt x="5849" y="9693"/>
                    </a:lnTo>
                    <a:close/>
                    <a:moveTo>
                      <a:pt x="6629" y="9693"/>
                    </a:moveTo>
                    <a:lnTo>
                      <a:pt x="6629" y="10052"/>
                    </a:lnTo>
                    <a:lnTo>
                      <a:pt x="6276" y="10052"/>
                    </a:lnTo>
                    <a:lnTo>
                      <a:pt x="6276" y="9693"/>
                    </a:lnTo>
                    <a:close/>
                    <a:moveTo>
                      <a:pt x="7056" y="9693"/>
                    </a:moveTo>
                    <a:lnTo>
                      <a:pt x="7056" y="10052"/>
                    </a:lnTo>
                    <a:lnTo>
                      <a:pt x="6703" y="10052"/>
                    </a:lnTo>
                    <a:lnTo>
                      <a:pt x="6703" y="9693"/>
                    </a:lnTo>
                    <a:close/>
                    <a:moveTo>
                      <a:pt x="7484" y="9693"/>
                    </a:moveTo>
                    <a:lnTo>
                      <a:pt x="7484" y="10052"/>
                    </a:lnTo>
                    <a:lnTo>
                      <a:pt x="7130" y="10052"/>
                    </a:lnTo>
                    <a:lnTo>
                      <a:pt x="7130" y="9693"/>
                    </a:lnTo>
                    <a:close/>
                    <a:moveTo>
                      <a:pt x="7911" y="9693"/>
                    </a:moveTo>
                    <a:lnTo>
                      <a:pt x="7911" y="10052"/>
                    </a:lnTo>
                    <a:lnTo>
                      <a:pt x="7558" y="10052"/>
                    </a:lnTo>
                    <a:lnTo>
                      <a:pt x="7558" y="9693"/>
                    </a:lnTo>
                    <a:close/>
                    <a:moveTo>
                      <a:pt x="8338" y="9693"/>
                    </a:moveTo>
                    <a:lnTo>
                      <a:pt x="8338" y="10052"/>
                    </a:lnTo>
                    <a:lnTo>
                      <a:pt x="7985" y="10052"/>
                    </a:lnTo>
                    <a:lnTo>
                      <a:pt x="7985" y="9693"/>
                    </a:lnTo>
                    <a:close/>
                    <a:moveTo>
                      <a:pt x="8765" y="9693"/>
                    </a:moveTo>
                    <a:lnTo>
                      <a:pt x="8765" y="10052"/>
                    </a:lnTo>
                    <a:lnTo>
                      <a:pt x="8412" y="10052"/>
                    </a:lnTo>
                    <a:lnTo>
                      <a:pt x="8412" y="9693"/>
                    </a:lnTo>
                    <a:close/>
                    <a:moveTo>
                      <a:pt x="9192" y="9693"/>
                    </a:moveTo>
                    <a:lnTo>
                      <a:pt x="9192" y="10052"/>
                    </a:lnTo>
                    <a:lnTo>
                      <a:pt x="8839" y="10052"/>
                    </a:lnTo>
                    <a:lnTo>
                      <a:pt x="8839" y="9693"/>
                    </a:lnTo>
                    <a:close/>
                    <a:moveTo>
                      <a:pt x="9619" y="9693"/>
                    </a:moveTo>
                    <a:lnTo>
                      <a:pt x="9619" y="10052"/>
                    </a:lnTo>
                    <a:lnTo>
                      <a:pt x="9266" y="10052"/>
                    </a:lnTo>
                    <a:lnTo>
                      <a:pt x="9266" y="9693"/>
                    </a:lnTo>
                    <a:close/>
                    <a:moveTo>
                      <a:pt x="10046" y="9693"/>
                    </a:moveTo>
                    <a:lnTo>
                      <a:pt x="10046" y="10052"/>
                    </a:lnTo>
                    <a:lnTo>
                      <a:pt x="9693" y="10052"/>
                    </a:lnTo>
                    <a:lnTo>
                      <a:pt x="9693" y="9693"/>
                    </a:lnTo>
                    <a:close/>
                    <a:moveTo>
                      <a:pt x="10474" y="9693"/>
                    </a:moveTo>
                    <a:lnTo>
                      <a:pt x="10474" y="10052"/>
                    </a:lnTo>
                    <a:lnTo>
                      <a:pt x="10120" y="10052"/>
                    </a:lnTo>
                    <a:lnTo>
                      <a:pt x="10120" y="9693"/>
                    </a:lnTo>
                    <a:close/>
                    <a:moveTo>
                      <a:pt x="10901" y="9693"/>
                    </a:moveTo>
                    <a:lnTo>
                      <a:pt x="10901" y="10052"/>
                    </a:lnTo>
                    <a:lnTo>
                      <a:pt x="10548" y="10052"/>
                    </a:lnTo>
                    <a:lnTo>
                      <a:pt x="10548" y="9693"/>
                    </a:lnTo>
                    <a:close/>
                    <a:moveTo>
                      <a:pt x="11328" y="9693"/>
                    </a:moveTo>
                    <a:lnTo>
                      <a:pt x="11328" y="10052"/>
                    </a:lnTo>
                    <a:lnTo>
                      <a:pt x="10975" y="10052"/>
                    </a:lnTo>
                    <a:lnTo>
                      <a:pt x="10975" y="9693"/>
                    </a:lnTo>
                    <a:close/>
                    <a:moveTo>
                      <a:pt x="11755" y="9693"/>
                    </a:moveTo>
                    <a:lnTo>
                      <a:pt x="11755" y="10052"/>
                    </a:lnTo>
                    <a:lnTo>
                      <a:pt x="11402" y="10052"/>
                    </a:lnTo>
                    <a:lnTo>
                      <a:pt x="11402" y="9693"/>
                    </a:lnTo>
                    <a:close/>
                    <a:moveTo>
                      <a:pt x="649" y="10120"/>
                    </a:moveTo>
                    <a:lnTo>
                      <a:pt x="649" y="10479"/>
                    </a:lnTo>
                    <a:lnTo>
                      <a:pt x="296" y="10479"/>
                    </a:lnTo>
                    <a:lnTo>
                      <a:pt x="296" y="10120"/>
                    </a:lnTo>
                    <a:close/>
                    <a:moveTo>
                      <a:pt x="1076" y="10120"/>
                    </a:moveTo>
                    <a:lnTo>
                      <a:pt x="1076" y="10479"/>
                    </a:lnTo>
                    <a:lnTo>
                      <a:pt x="723" y="10479"/>
                    </a:lnTo>
                    <a:lnTo>
                      <a:pt x="723" y="10120"/>
                    </a:lnTo>
                    <a:close/>
                    <a:moveTo>
                      <a:pt x="1504" y="10120"/>
                    </a:moveTo>
                    <a:lnTo>
                      <a:pt x="1504" y="10479"/>
                    </a:lnTo>
                    <a:lnTo>
                      <a:pt x="1151" y="10479"/>
                    </a:lnTo>
                    <a:lnTo>
                      <a:pt x="1151" y="10120"/>
                    </a:lnTo>
                    <a:close/>
                    <a:moveTo>
                      <a:pt x="1931" y="10120"/>
                    </a:moveTo>
                    <a:lnTo>
                      <a:pt x="1931" y="10479"/>
                    </a:lnTo>
                    <a:lnTo>
                      <a:pt x="1578" y="10479"/>
                    </a:lnTo>
                    <a:lnTo>
                      <a:pt x="1578" y="10120"/>
                    </a:lnTo>
                    <a:close/>
                    <a:moveTo>
                      <a:pt x="2358" y="10120"/>
                    </a:moveTo>
                    <a:lnTo>
                      <a:pt x="2358" y="10479"/>
                    </a:lnTo>
                    <a:lnTo>
                      <a:pt x="2005" y="10479"/>
                    </a:lnTo>
                    <a:lnTo>
                      <a:pt x="2005" y="10120"/>
                    </a:lnTo>
                    <a:close/>
                    <a:moveTo>
                      <a:pt x="2785" y="10120"/>
                    </a:moveTo>
                    <a:lnTo>
                      <a:pt x="2785" y="10479"/>
                    </a:lnTo>
                    <a:lnTo>
                      <a:pt x="2432" y="10479"/>
                    </a:lnTo>
                    <a:lnTo>
                      <a:pt x="2432" y="10120"/>
                    </a:lnTo>
                    <a:close/>
                    <a:moveTo>
                      <a:pt x="3212" y="10120"/>
                    </a:moveTo>
                    <a:lnTo>
                      <a:pt x="3212" y="10479"/>
                    </a:lnTo>
                    <a:lnTo>
                      <a:pt x="2859" y="10479"/>
                    </a:lnTo>
                    <a:lnTo>
                      <a:pt x="2859" y="10120"/>
                    </a:lnTo>
                    <a:close/>
                    <a:moveTo>
                      <a:pt x="3639" y="10120"/>
                    </a:moveTo>
                    <a:lnTo>
                      <a:pt x="3639" y="10479"/>
                    </a:lnTo>
                    <a:lnTo>
                      <a:pt x="3286" y="10479"/>
                    </a:lnTo>
                    <a:lnTo>
                      <a:pt x="3286" y="10120"/>
                    </a:lnTo>
                    <a:close/>
                    <a:moveTo>
                      <a:pt x="4066" y="10120"/>
                    </a:moveTo>
                    <a:lnTo>
                      <a:pt x="4066" y="10479"/>
                    </a:lnTo>
                    <a:lnTo>
                      <a:pt x="3713" y="10479"/>
                    </a:lnTo>
                    <a:lnTo>
                      <a:pt x="3713" y="10120"/>
                    </a:lnTo>
                    <a:close/>
                    <a:moveTo>
                      <a:pt x="4494" y="10120"/>
                    </a:moveTo>
                    <a:lnTo>
                      <a:pt x="4494" y="10479"/>
                    </a:lnTo>
                    <a:lnTo>
                      <a:pt x="4140" y="10479"/>
                    </a:lnTo>
                    <a:lnTo>
                      <a:pt x="4140" y="10120"/>
                    </a:lnTo>
                    <a:close/>
                    <a:moveTo>
                      <a:pt x="4921" y="10120"/>
                    </a:moveTo>
                    <a:lnTo>
                      <a:pt x="4921" y="10479"/>
                    </a:lnTo>
                    <a:lnTo>
                      <a:pt x="4568" y="10479"/>
                    </a:lnTo>
                    <a:lnTo>
                      <a:pt x="4568" y="10120"/>
                    </a:lnTo>
                    <a:close/>
                    <a:moveTo>
                      <a:pt x="5348" y="10120"/>
                    </a:moveTo>
                    <a:lnTo>
                      <a:pt x="5348" y="10479"/>
                    </a:lnTo>
                    <a:lnTo>
                      <a:pt x="4995" y="10479"/>
                    </a:lnTo>
                    <a:lnTo>
                      <a:pt x="4995" y="10120"/>
                    </a:lnTo>
                    <a:close/>
                    <a:moveTo>
                      <a:pt x="5775" y="10120"/>
                    </a:moveTo>
                    <a:lnTo>
                      <a:pt x="5775" y="10479"/>
                    </a:lnTo>
                    <a:lnTo>
                      <a:pt x="5422" y="10479"/>
                    </a:lnTo>
                    <a:lnTo>
                      <a:pt x="5422" y="10120"/>
                    </a:lnTo>
                    <a:close/>
                    <a:moveTo>
                      <a:pt x="6202" y="10120"/>
                    </a:moveTo>
                    <a:lnTo>
                      <a:pt x="6202" y="10479"/>
                    </a:lnTo>
                    <a:lnTo>
                      <a:pt x="5849" y="10479"/>
                    </a:lnTo>
                    <a:lnTo>
                      <a:pt x="5849" y="10120"/>
                    </a:lnTo>
                    <a:close/>
                    <a:moveTo>
                      <a:pt x="6629" y="10120"/>
                    </a:moveTo>
                    <a:lnTo>
                      <a:pt x="6629" y="10479"/>
                    </a:lnTo>
                    <a:lnTo>
                      <a:pt x="6276" y="10479"/>
                    </a:lnTo>
                    <a:lnTo>
                      <a:pt x="6276" y="10120"/>
                    </a:lnTo>
                    <a:close/>
                    <a:moveTo>
                      <a:pt x="7056" y="10120"/>
                    </a:moveTo>
                    <a:lnTo>
                      <a:pt x="7056" y="10479"/>
                    </a:lnTo>
                    <a:lnTo>
                      <a:pt x="6703" y="10479"/>
                    </a:lnTo>
                    <a:lnTo>
                      <a:pt x="6703" y="10120"/>
                    </a:lnTo>
                    <a:close/>
                    <a:moveTo>
                      <a:pt x="7484" y="10120"/>
                    </a:moveTo>
                    <a:lnTo>
                      <a:pt x="7484" y="10479"/>
                    </a:lnTo>
                    <a:lnTo>
                      <a:pt x="7130" y="10479"/>
                    </a:lnTo>
                    <a:lnTo>
                      <a:pt x="7130" y="10120"/>
                    </a:lnTo>
                    <a:close/>
                    <a:moveTo>
                      <a:pt x="7911" y="10120"/>
                    </a:moveTo>
                    <a:lnTo>
                      <a:pt x="7911" y="10479"/>
                    </a:lnTo>
                    <a:lnTo>
                      <a:pt x="7558" y="10479"/>
                    </a:lnTo>
                    <a:lnTo>
                      <a:pt x="7558" y="10120"/>
                    </a:lnTo>
                    <a:close/>
                    <a:moveTo>
                      <a:pt x="8338" y="10120"/>
                    </a:moveTo>
                    <a:lnTo>
                      <a:pt x="8338" y="10479"/>
                    </a:lnTo>
                    <a:lnTo>
                      <a:pt x="7985" y="10479"/>
                    </a:lnTo>
                    <a:lnTo>
                      <a:pt x="7985" y="10120"/>
                    </a:lnTo>
                    <a:close/>
                    <a:moveTo>
                      <a:pt x="8765" y="10120"/>
                    </a:moveTo>
                    <a:lnTo>
                      <a:pt x="8765" y="10479"/>
                    </a:lnTo>
                    <a:lnTo>
                      <a:pt x="8412" y="10479"/>
                    </a:lnTo>
                    <a:lnTo>
                      <a:pt x="8412" y="10120"/>
                    </a:lnTo>
                    <a:close/>
                    <a:moveTo>
                      <a:pt x="9192" y="10120"/>
                    </a:moveTo>
                    <a:lnTo>
                      <a:pt x="9192" y="10479"/>
                    </a:lnTo>
                    <a:lnTo>
                      <a:pt x="8839" y="10479"/>
                    </a:lnTo>
                    <a:lnTo>
                      <a:pt x="8839" y="10120"/>
                    </a:lnTo>
                    <a:close/>
                    <a:moveTo>
                      <a:pt x="9619" y="10120"/>
                    </a:moveTo>
                    <a:lnTo>
                      <a:pt x="9619" y="10479"/>
                    </a:lnTo>
                    <a:lnTo>
                      <a:pt x="9266" y="10479"/>
                    </a:lnTo>
                    <a:lnTo>
                      <a:pt x="9266" y="10120"/>
                    </a:lnTo>
                    <a:close/>
                    <a:moveTo>
                      <a:pt x="10046" y="10120"/>
                    </a:moveTo>
                    <a:lnTo>
                      <a:pt x="10046" y="10479"/>
                    </a:lnTo>
                    <a:lnTo>
                      <a:pt x="9693" y="10479"/>
                    </a:lnTo>
                    <a:lnTo>
                      <a:pt x="9693" y="10120"/>
                    </a:lnTo>
                    <a:close/>
                    <a:moveTo>
                      <a:pt x="10474" y="10120"/>
                    </a:moveTo>
                    <a:lnTo>
                      <a:pt x="10474" y="10479"/>
                    </a:lnTo>
                    <a:lnTo>
                      <a:pt x="10120" y="10479"/>
                    </a:lnTo>
                    <a:lnTo>
                      <a:pt x="10120" y="10120"/>
                    </a:lnTo>
                    <a:close/>
                    <a:moveTo>
                      <a:pt x="10901" y="10120"/>
                    </a:moveTo>
                    <a:lnTo>
                      <a:pt x="10901" y="10479"/>
                    </a:lnTo>
                    <a:lnTo>
                      <a:pt x="10548" y="10479"/>
                    </a:lnTo>
                    <a:lnTo>
                      <a:pt x="10548" y="10120"/>
                    </a:lnTo>
                    <a:close/>
                    <a:moveTo>
                      <a:pt x="11328" y="10120"/>
                    </a:moveTo>
                    <a:lnTo>
                      <a:pt x="11328" y="10479"/>
                    </a:lnTo>
                    <a:lnTo>
                      <a:pt x="10975" y="10479"/>
                    </a:lnTo>
                    <a:lnTo>
                      <a:pt x="10975" y="10120"/>
                    </a:lnTo>
                    <a:close/>
                    <a:moveTo>
                      <a:pt x="11755" y="10120"/>
                    </a:moveTo>
                    <a:lnTo>
                      <a:pt x="11755" y="10479"/>
                    </a:lnTo>
                    <a:lnTo>
                      <a:pt x="11402" y="10479"/>
                    </a:lnTo>
                    <a:lnTo>
                      <a:pt x="11402" y="10120"/>
                    </a:lnTo>
                    <a:close/>
                    <a:moveTo>
                      <a:pt x="649" y="10548"/>
                    </a:moveTo>
                    <a:lnTo>
                      <a:pt x="649" y="10906"/>
                    </a:lnTo>
                    <a:lnTo>
                      <a:pt x="296" y="10906"/>
                    </a:lnTo>
                    <a:lnTo>
                      <a:pt x="296" y="10548"/>
                    </a:lnTo>
                    <a:close/>
                    <a:moveTo>
                      <a:pt x="1076" y="10548"/>
                    </a:moveTo>
                    <a:lnTo>
                      <a:pt x="1076" y="10906"/>
                    </a:lnTo>
                    <a:lnTo>
                      <a:pt x="723" y="10906"/>
                    </a:lnTo>
                    <a:lnTo>
                      <a:pt x="723" y="10548"/>
                    </a:lnTo>
                    <a:close/>
                    <a:moveTo>
                      <a:pt x="1504" y="10548"/>
                    </a:moveTo>
                    <a:lnTo>
                      <a:pt x="1504" y="10906"/>
                    </a:lnTo>
                    <a:lnTo>
                      <a:pt x="1151" y="10906"/>
                    </a:lnTo>
                    <a:lnTo>
                      <a:pt x="1151" y="10548"/>
                    </a:lnTo>
                    <a:close/>
                    <a:moveTo>
                      <a:pt x="1931" y="10548"/>
                    </a:moveTo>
                    <a:lnTo>
                      <a:pt x="1931" y="10906"/>
                    </a:lnTo>
                    <a:lnTo>
                      <a:pt x="1578" y="10906"/>
                    </a:lnTo>
                    <a:lnTo>
                      <a:pt x="1578" y="10548"/>
                    </a:lnTo>
                    <a:close/>
                    <a:moveTo>
                      <a:pt x="2358" y="10548"/>
                    </a:moveTo>
                    <a:lnTo>
                      <a:pt x="2358" y="10906"/>
                    </a:lnTo>
                    <a:lnTo>
                      <a:pt x="2005" y="10906"/>
                    </a:lnTo>
                    <a:lnTo>
                      <a:pt x="2005" y="10548"/>
                    </a:lnTo>
                    <a:close/>
                    <a:moveTo>
                      <a:pt x="2785" y="10548"/>
                    </a:moveTo>
                    <a:lnTo>
                      <a:pt x="2785" y="10906"/>
                    </a:lnTo>
                    <a:lnTo>
                      <a:pt x="2432" y="10906"/>
                    </a:lnTo>
                    <a:lnTo>
                      <a:pt x="2432" y="10548"/>
                    </a:lnTo>
                    <a:close/>
                    <a:moveTo>
                      <a:pt x="3212" y="10548"/>
                    </a:moveTo>
                    <a:lnTo>
                      <a:pt x="3212" y="10906"/>
                    </a:lnTo>
                    <a:lnTo>
                      <a:pt x="2859" y="10906"/>
                    </a:lnTo>
                    <a:lnTo>
                      <a:pt x="2859" y="10548"/>
                    </a:lnTo>
                    <a:close/>
                    <a:moveTo>
                      <a:pt x="3639" y="10548"/>
                    </a:moveTo>
                    <a:lnTo>
                      <a:pt x="3639" y="10906"/>
                    </a:lnTo>
                    <a:lnTo>
                      <a:pt x="3286" y="10906"/>
                    </a:lnTo>
                    <a:lnTo>
                      <a:pt x="3286" y="10548"/>
                    </a:lnTo>
                    <a:close/>
                    <a:moveTo>
                      <a:pt x="4066" y="10548"/>
                    </a:moveTo>
                    <a:lnTo>
                      <a:pt x="4066" y="10906"/>
                    </a:lnTo>
                    <a:lnTo>
                      <a:pt x="3713" y="10906"/>
                    </a:lnTo>
                    <a:lnTo>
                      <a:pt x="3713" y="10548"/>
                    </a:lnTo>
                    <a:close/>
                    <a:moveTo>
                      <a:pt x="4494" y="10548"/>
                    </a:moveTo>
                    <a:lnTo>
                      <a:pt x="4494" y="10906"/>
                    </a:lnTo>
                    <a:lnTo>
                      <a:pt x="4140" y="10906"/>
                    </a:lnTo>
                    <a:lnTo>
                      <a:pt x="4140" y="10548"/>
                    </a:lnTo>
                    <a:close/>
                    <a:moveTo>
                      <a:pt x="4921" y="10548"/>
                    </a:moveTo>
                    <a:lnTo>
                      <a:pt x="4921" y="10906"/>
                    </a:lnTo>
                    <a:lnTo>
                      <a:pt x="4568" y="10906"/>
                    </a:lnTo>
                    <a:lnTo>
                      <a:pt x="4568" y="10548"/>
                    </a:lnTo>
                    <a:close/>
                    <a:moveTo>
                      <a:pt x="5348" y="10548"/>
                    </a:moveTo>
                    <a:lnTo>
                      <a:pt x="5348" y="10906"/>
                    </a:lnTo>
                    <a:lnTo>
                      <a:pt x="4995" y="10906"/>
                    </a:lnTo>
                    <a:lnTo>
                      <a:pt x="4995" y="10548"/>
                    </a:lnTo>
                    <a:close/>
                    <a:moveTo>
                      <a:pt x="5775" y="10548"/>
                    </a:moveTo>
                    <a:lnTo>
                      <a:pt x="5775" y="10906"/>
                    </a:lnTo>
                    <a:lnTo>
                      <a:pt x="5422" y="10906"/>
                    </a:lnTo>
                    <a:lnTo>
                      <a:pt x="5422" y="10548"/>
                    </a:lnTo>
                    <a:close/>
                    <a:moveTo>
                      <a:pt x="6202" y="10548"/>
                    </a:moveTo>
                    <a:lnTo>
                      <a:pt x="6202" y="10906"/>
                    </a:lnTo>
                    <a:lnTo>
                      <a:pt x="5849" y="10906"/>
                    </a:lnTo>
                    <a:lnTo>
                      <a:pt x="5849" y="10548"/>
                    </a:lnTo>
                    <a:close/>
                    <a:moveTo>
                      <a:pt x="6629" y="10548"/>
                    </a:moveTo>
                    <a:lnTo>
                      <a:pt x="6629" y="10906"/>
                    </a:lnTo>
                    <a:lnTo>
                      <a:pt x="6276" y="10906"/>
                    </a:lnTo>
                    <a:lnTo>
                      <a:pt x="6276" y="10548"/>
                    </a:lnTo>
                    <a:close/>
                    <a:moveTo>
                      <a:pt x="7056" y="10548"/>
                    </a:moveTo>
                    <a:lnTo>
                      <a:pt x="7056" y="10906"/>
                    </a:lnTo>
                    <a:lnTo>
                      <a:pt x="6703" y="10906"/>
                    </a:lnTo>
                    <a:lnTo>
                      <a:pt x="6703" y="10548"/>
                    </a:lnTo>
                    <a:close/>
                    <a:moveTo>
                      <a:pt x="7484" y="10548"/>
                    </a:moveTo>
                    <a:lnTo>
                      <a:pt x="7484" y="10906"/>
                    </a:lnTo>
                    <a:lnTo>
                      <a:pt x="7130" y="10906"/>
                    </a:lnTo>
                    <a:lnTo>
                      <a:pt x="7130" y="10548"/>
                    </a:lnTo>
                    <a:close/>
                    <a:moveTo>
                      <a:pt x="7911" y="10548"/>
                    </a:moveTo>
                    <a:lnTo>
                      <a:pt x="7911" y="10906"/>
                    </a:lnTo>
                    <a:lnTo>
                      <a:pt x="7558" y="10906"/>
                    </a:lnTo>
                    <a:lnTo>
                      <a:pt x="7558" y="10548"/>
                    </a:lnTo>
                    <a:close/>
                    <a:moveTo>
                      <a:pt x="8338" y="10548"/>
                    </a:moveTo>
                    <a:lnTo>
                      <a:pt x="8338" y="10906"/>
                    </a:lnTo>
                    <a:lnTo>
                      <a:pt x="7985" y="10906"/>
                    </a:lnTo>
                    <a:lnTo>
                      <a:pt x="7985" y="10548"/>
                    </a:lnTo>
                    <a:close/>
                    <a:moveTo>
                      <a:pt x="8765" y="10548"/>
                    </a:moveTo>
                    <a:lnTo>
                      <a:pt x="8765" y="10906"/>
                    </a:lnTo>
                    <a:lnTo>
                      <a:pt x="8412" y="10906"/>
                    </a:lnTo>
                    <a:lnTo>
                      <a:pt x="8412" y="10548"/>
                    </a:lnTo>
                    <a:close/>
                    <a:moveTo>
                      <a:pt x="9192" y="10548"/>
                    </a:moveTo>
                    <a:lnTo>
                      <a:pt x="9192" y="10906"/>
                    </a:lnTo>
                    <a:lnTo>
                      <a:pt x="8839" y="10906"/>
                    </a:lnTo>
                    <a:lnTo>
                      <a:pt x="8839" y="10548"/>
                    </a:lnTo>
                    <a:close/>
                    <a:moveTo>
                      <a:pt x="9619" y="10548"/>
                    </a:moveTo>
                    <a:lnTo>
                      <a:pt x="9619" y="10906"/>
                    </a:lnTo>
                    <a:lnTo>
                      <a:pt x="9266" y="10906"/>
                    </a:lnTo>
                    <a:lnTo>
                      <a:pt x="9266" y="10548"/>
                    </a:lnTo>
                    <a:close/>
                    <a:moveTo>
                      <a:pt x="10046" y="10548"/>
                    </a:moveTo>
                    <a:lnTo>
                      <a:pt x="10046" y="10906"/>
                    </a:lnTo>
                    <a:lnTo>
                      <a:pt x="9693" y="10906"/>
                    </a:lnTo>
                    <a:lnTo>
                      <a:pt x="9693" y="10548"/>
                    </a:lnTo>
                    <a:close/>
                    <a:moveTo>
                      <a:pt x="10474" y="10548"/>
                    </a:moveTo>
                    <a:lnTo>
                      <a:pt x="10474" y="10906"/>
                    </a:lnTo>
                    <a:lnTo>
                      <a:pt x="10120" y="10906"/>
                    </a:lnTo>
                    <a:lnTo>
                      <a:pt x="10120" y="10548"/>
                    </a:lnTo>
                    <a:close/>
                    <a:moveTo>
                      <a:pt x="10901" y="10548"/>
                    </a:moveTo>
                    <a:lnTo>
                      <a:pt x="10901" y="10906"/>
                    </a:lnTo>
                    <a:lnTo>
                      <a:pt x="10548" y="10906"/>
                    </a:lnTo>
                    <a:lnTo>
                      <a:pt x="10548" y="10548"/>
                    </a:lnTo>
                    <a:close/>
                    <a:moveTo>
                      <a:pt x="11328" y="10548"/>
                    </a:moveTo>
                    <a:lnTo>
                      <a:pt x="11328" y="10906"/>
                    </a:lnTo>
                    <a:lnTo>
                      <a:pt x="10975" y="10906"/>
                    </a:lnTo>
                    <a:lnTo>
                      <a:pt x="10975" y="10548"/>
                    </a:lnTo>
                    <a:close/>
                    <a:moveTo>
                      <a:pt x="11755" y="10548"/>
                    </a:moveTo>
                    <a:lnTo>
                      <a:pt x="11755" y="10906"/>
                    </a:lnTo>
                    <a:lnTo>
                      <a:pt x="11402" y="10906"/>
                    </a:lnTo>
                    <a:lnTo>
                      <a:pt x="11402" y="10548"/>
                    </a:lnTo>
                    <a:close/>
                    <a:moveTo>
                      <a:pt x="649" y="10975"/>
                    </a:moveTo>
                    <a:lnTo>
                      <a:pt x="649" y="11334"/>
                    </a:lnTo>
                    <a:lnTo>
                      <a:pt x="296" y="11334"/>
                    </a:lnTo>
                    <a:lnTo>
                      <a:pt x="296" y="10975"/>
                    </a:lnTo>
                    <a:close/>
                    <a:moveTo>
                      <a:pt x="1076" y="10975"/>
                    </a:moveTo>
                    <a:lnTo>
                      <a:pt x="1076" y="11334"/>
                    </a:lnTo>
                    <a:lnTo>
                      <a:pt x="723" y="11334"/>
                    </a:lnTo>
                    <a:lnTo>
                      <a:pt x="723" y="10975"/>
                    </a:lnTo>
                    <a:close/>
                    <a:moveTo>
                      <a:pt x="1504" y="10975"/>
                    </a:moveTo>
                    <a:lnTo>
                      <a:pt x="1504" y="11334"/>
                    </a:lnTo>
                    <a:lnTo>
                      <a:pt x="1151" y="11334"/>
                    </a:lnTo>
                    <a:lnTo>
                      <a:pt x="1151" y="10975"/>
                    </a:lnTo>
                    <a:close/>
                    <a:moveTo>
                      <a:pt x="1931" y="10975"/>
                    </a:moveTo>
                    <a:lnTo>
                      <a:pt x="1931" y="11334"/>
                    </a:lnTo>
                    <a:lnTo>
                      <a:pt x="1578" y="11334"/>
                    </a:lnTo>
                    <a:lnTo>
                      <a:pt x="1578" y="10975"/>
                    </a:lnTo>
                    <a:close/>
                    <a:moveTo>
                      <a:pt x="2358" y="10975"/>
                    </a:moveTo>
                    <a:lnTo>
                      <a:pt x="2358" y="11334"/>
                    </a:lnTo>
                    <a:lnTo>
                      <a:pt x="2005" y="11334"/>
                    </a:lnTo>
                    <a:lnTo>
                      <a:pt x="2005" y="10975"/>
                    </a:lnTo>
                    <a:close/>
                    <a:moveTo>
                      <a:pt x="2785" y="10975"/>
                    </a:moveTo>
                    <a:lnTo>
                      <a:pt x="2785" y="11334"/>
                    </a:lnTo>
                    <a:lnTo>
                      <a:pt x="2432" y="11334"/>
                    </a:lnTo>
                    <a:lnTo>
                      <a:pt x="2432" y="10975"/>
                    </a:lnTo>
                    <a:close/>
                    <a:moveTo>
                      <a:pt x="3212" y="10975"/>
                    </a:moveTo>
                    <a:lnTo>
                      <a:pt x="3212" y="11334"/>
                    </a:lnTo>
                    <a:lnTo>
                      <a:pt x="2859" y="11334"/>
                    </a:lnTo>
                    <a:lnTo>
                      <a:pt x="2859" y="10975"/>
                    </a:lnTo>
                    <a:close/>
                    <a:moveTo>
                      <a:pt x="3639" y="10975"/>
                    </a:moveTo>
                    <a:lnTo>
                      <a:pt x="3639" y="11334"/>
                    </a:lnTo>
                    <a:lnTo>
                      <a:pt x="3286" y="11334"/>
                    </a:lnTo>
                    <a:lnTo>
                      <a:pt x="3286" y="10975"/>
                    </a:lnTo>
                    <a:close/>
                    <a:moveTo>
                      <a:pt x="4066" y="10975"/>
                    </a:moveTo>
                    <a:lnTo>
                      <a:pt x="4066" y="11334"/>
                    </a:lnTo>
                    <a:lnTo>
                      <a:pt x="3713" y="11334"/>
                    </a:lnTo>
                    <a:lnTo>
                      <a:pt x="3713" y="10975"/>
                    </a:lnTo>
                    <a:close/>
                    <a:moveTo>
                      <a:pt x="4494" y="10975"/>
                    </a:moveTo>
                    <a:lnTo>
                      <a:pt x="4494" y="11334"/>
                    </a:lnTo>
                    <a:lnTo>
                      <a:pt x="4140" y="11334"/>
                    </a:lnTo>
                    <a:lnTo>
                      <a:pt x="4140" y="10975"/>
                    </a:lnTo>
                    <a:close/>
                    <a:moveTo>
                      <a:pt x="4921" y="10975"/>
                    </a:moveTo>
                    <a:lnTo>
                      <a:pt x="4921" y="11334"/>
                    </a:lnTo>
                    <a:lnTo>
                      <a:pt x="4568" y="11334"/>
                    </a:lnTo>
                    <a:lnTo>
                      <a:pt x="4568" y="10975"/>
                    </a:lnTo>
                    <a:close/>
                    <a:moveTo>
                      <a:pt x="5348" y="10975"/>
                    </a:moveTo>
                    <a:lnTo>
                      <a:pt x="5348" y="11334"/>
                    </a:lnTo>
                    <a:lnTo>
                      <a:pt x="4995" y="11334"/>
                    </a:lnTo>
                    <a:lnTo>
                      <a:pt x="4995" y="10975"/>
                    </a:lnTo>
                    <a:close/>
                    <a:moveTo>
                      <a:pt x="5775" y="10975"/>
                    </a:moveTo>
                    <a:lnTo>
                      <a:pt x="5775" y="11334"/>
                    </a:lnTo>
                    <a:lnTo>
                      <a:pt x="5422" y="11334"/>
                    </a:lnTo>
                    <a:lnTo>
                      <a:pt x="5422" y="10975"/>
                    </a:lnTo>
                    <a:close/>
                    <a:moveTo>
                      <a:pt x="6202" y="10975"/>
                    </a:moveTo>
                    <a:lnTo>
                      <a:pt x="6202" y="11334"/>
                    </a:lnTo>
                    <a:lnTo>
                      <a:pt x="5849" y="11334"/>
                    </a:lnTo>
                    <a:lnTo>
                      <a:pt x="5849" y="10975"/>
                    </a:lnTo>
                    <a:close/>
                    <a:moveTo>
                      <a:pt x="6629" y="10975"/>
                    </a:moveTo>
                    <a:lnTo>
                      <a:pt x="6629" y="11334"/>
                    </a:lnTo>
                    <a:lnTo>
                      <a:pt x="6276" y="11334"/>
                    </a:lnTo>
                    <a:lnTo>
                      <a:pt x="6276" y="10975"/>
                    </a:lnTo>
                    <a:close/>
                    <a:moveTo>
                      <a:pt x="7056" y="10975"/>
                    </a:moveTo>
                    <a:lnTo>
                      <a:pt x="7056" y="11334"/>
                    </a:lnTo>
                    <a:lnTo>
                      <a:pt x="6703" y="11334"/>
                    </a:lnTo>
                    <a:lnTo>
                      <a:pt x="6703" y="10975"/>
                    </a:lnTo>
                    <a:close/>
                    <a:moveTo>
                      <a:pt x="7484" y="10975"/>
                    </a:moveTo>
                    <a:lnTo>
                      <a:pt x="7484" y="11334"/>
                    </a:lnTo>
                    <a:lnTo>
                      <a:pt x="7130" y="11334"/>
                    </a:lnTo>
                    <a:lnTo>
                      <a:pt x="7130" y="10975"/>
                    </a:lnTo>
                    <a:close/>
                    <a:moveTo>
                      <a:pt x="7911" y="10975"/>
                    </a:moveTo>
                    <a:lnTo>
                      <a:pt x="7911" y="11334"/>
                    </a:lnTo>
                    <a:lnTo>
                      <a:pt x="7558" y="11334"/>
                    </a:lnTo>
                    <a:lnTo>
                      <a:pt x="7558" y="10975"/>
                    </a:lnTo>
                    <a:close/>
                    <a:moveTo>
                      <a:pt x="8338" y="10975"/>
                    </a:moveTo>
                    <a:lnTo>
                      <a:pt x="8338" y="11334"/>
                    </a:lnTo>
                    <a:lnTo>
                      <a:pt x="7985" y="11334"/>
                    </a:lnTo>
                    <a:lnTo>
                      <a:pt x="7985" y="10975"/>
                    </a:lnTo>
                    <a:close/>
                    <a:moveTo>
                      <a:pt x="8765" y="10975"/>
                    </a:moveTo>
                    <a:lnTo>
                      <a:pt x="8765" y="11334"/>
                    </a:lnTo>
                    <a:lnTo>
                      <a:pt x="8412" y="11334"/>
                    </a:lnTo>
                    <a:lnTo>
                      <a:pt x="8412" y="10975"/>
                    </a:lnTo>
                    <a:close/>
                    <a:moveTo>
                      <a:pt x="9192" y="10975"/>
                    </a:moveTo>
                    <a:lnTo>
                      <a:pt x="9192" y="11334"/>
                    </a:lnTo>
                    <a:lnTo>
                      <a:pt x="8839" y="11334"/>
                    </a:lnTo>
                    <a:lnTo>
                      <a:pt x="8839" y="10975"/>
                    </a:lnTo>
                    <a:close/>
                    <a:moveTo>
                      <a:pt x="9619" y="10975"/>
                    </a:moveTo>
                    <a:lnTo>
                      <a:pt x="9619" y="11334"/>
                    </a:lnTo>
                    <a:lnTo>
                      <a:pt x="9266" y="11334"/>
                    </a:lnTo>
                    <a:lnTo>
                      <a:pt x="9266" y="10975"/>
                    </a:lnTo>
                    <a:close/>
                    <a:moveTo>
                      <a:pt x="10046" y="10975"/>
                    </a:moveTo>
                    <a:lnTo>
                      <a:pt x="10046" y="11334"/>
                    </a:lnTo>
                    <a:lnTo>
                      <a:pt x="9693" y="11334"/>
                    </a:lnTo>
                    <a:lnTo>
                      <a:pt x="9693" y="10975"/>
                    </a:lnTo>
                    <a:close/>
                    <a:moveTo>
                      <a:pt x="10474" y="10975"/>
                    </a:moveTo>
                    <a:lnTo>
                      <a:pt x="10474" y="11334"/>
                    </a:lnTo>
                    <a:lnTo>
                      <a:pt x="10120" y="11334"/>
                    </a:lnTo>
                    <a:lnTo>
                      <a:pt x="10120" y="10975"/>
                    </a:lnTo>
                    <a:close/>
                    <a:moveTo>
                      <a:pt x="10901" y="10975"/>
                    </a:moveTo>
                    <a:lnTo>
                      <a:pt x="10901" y="11334"/>
                    </a:lnTo>
                    <a:lnTo>
                      <a:pt x="10548" y="11334"/>
                    </a:lnTo>
                    <a:lnTo>
                      <a:pt x="10548" y="10975"/>
                    </a:lnTo>
                    <a:close/>
                    <a:moveTo>
                      <a:pt x="11328" y="10975"/>
                    </a:moveTo>
                    <a:lnTo>
                      <a:pt x="11328" y="11334"/>
                    </a:lnTo>
                    <a:lnTo>
                      <a:pt x="10975" y="11334"/>
                    </a:lnTo>
                    <a:lnTo>
                      <a:pt x="10975" y="10975"/>
                    </a:lnTo>
                    <a:close/>
                    <a:moveTo>
                      <a:pt x="11755" y="10975"/>
                    </a:moveTo>
                    <a:lnTo>
                      <a:pt x="11755" y="11334"/>
                    </a:lnTo>
                    <a:lnTo>
                      <a:pt x="11402" y="11334"/>
                    </a:lnTo>
                    <a:lnTo>
                      <a:pt x="11402" y="10975"/>
                    </a:lnTo>
                    <a:close/>
                    <a:moveTo>
                      <a:pt x="649" y="11408"/>
                    </a:moveTo>
                    <a:lnTo>
                      <a:pt x="649" y="11761"/>
                    </a:lnTo>
                    <a:lnTo>
                      <a:pt x="296" y="11761"/>
                    </a:lnTo>
                    <a:lnTo>
                      <a:pt x="296" y="11408"/>
                    </a:lnTo>
                    <a:close/>
                    <a:moveTo>
                      <a:pt x="1076" y="11408"/>
                    </a:moveTo>
                    <a:lnTo>
                      <a:pt x="1076" y="11761"/>
                    </a:lnTo>
                    <a:lnTo>
                      <a:pt x="723" y="11761"/>
                    </a:lnTo>
                    <a:lnTo>
                      <a:pt x="723" y="11408"/>
                    </a:lnTo>
                    <a:close/>
                    <a:moveTo>
                      <a:pt x="1504" y="11408"/>
                    </a:moveTo>
                    <a:lnTo>
                      <a:pt x="1504" y="11761"/>
                    </a:lnTo>
                    <a:lnTo>
                      <a:pt x="1151" y="11761"/>
                    </a:lnTo>
                    <a:lnTo>
                      <a:pt x="1151" y="11408"/>
                    </a:lnTo>
                    <a:close/>
                    <a:moveTo>
                      <a:pt x="1931" y="11408"/>
                    </a:moveTo>
                    <a:lnTo>
                      <a:pt x="1931" y="11761"/>
                    </a:lnTo>
                    <a:lnTo>
                      <a:pt x="1578" y="11761"/>
                    </a:lnTo>
                    <a:lnTo>
                      <a:pt x="1578" y="11408"/>
                    </a:lnTo>
                    <a:close/>
                    <a:moveTo>
                      <a:pt x="2358" y="11408"/>
                    </a:moveTo>
                    <a:lnTo>
                      <a:pt x="2358" y="11761"/>
                    </a:lnTo>
                    <a:lnTo>
                      <a:pt x="2005" y="11761"/>
                    </a:lnTo>
                    <a:lnTo>
                      <a:pt x="2005" y="11408"/>
                    </a:lnTo>
                    <a:close/>
                    <a:moveTo>
                      <a:pt x="2785" y="11408"/>
                    </a:moveTo>
                    <a:lnTo>
                      <a:pt x="2785" y="11761"/>
                    </a:lnTo>
                    <a:lnTo>
                      <a:pt x="2432" y="11761"/>
                    </a:lnTo>
                    <a:lnTo>
                      <a:pt x="2432" y="11408"/>
                    </a:lnTo>
                    <a:close/>
                    <a:moveTo>
                      <a:pt x="3212" y="11408"/>
                    </a:moveTo>
                    <a:lnTo>
                      <a:pt x="3212" y="11761"/>
                    </a:lnTo>
                    <a:lnTo>
                      <a:pt x="2859" y="11761"/>
                    </a:lnTo>
                    <a:lnTo>
                      <a:pt x="2859" y="11408"/>
                    </a:lnTo>
                    <a:close/>
                    <a:moveTo>
                      <a:pt x="3639" y="11408"/>
                    </a:moveTo>
                    <a:lnTo>
                      <a:pt x="3639" y="11761"/>
                    </a:lnTo>
                    <a:lnTo>
                      <a:pt x="3286" y="11761"/>
                    </a:lnTo>
                    <a:lnTo>
                      <a:pt x="3286" y="11408"/>
                    </a:lnTo>
                    <a:close/>
                    <a:moveTo>
                      <a:pt x="4066" y="11408"/>
                    </a:moveTo>
                    <a:lnTo>
                      <a:pt x="4066" y="11761"/>
                    </a:lnTo>
                    <a:lnTo>
                      <a:pt x="3713" y="11761"/>
                    </a:lnTo>
                    <a:lnTo>
                      <a:pt x="3713" y="11408"/>
                    </a:lnTo>
                    <a:close/>
                    <a:moveTo>
                      <a:pt x="4494" y="11408"/>
                    </a:moveTo>
                    <a:lnTo>
                      <a:pt x="4494" y="11761"/>
                    </a:lnTo>
                    <a:lnTo>
                      <a:pt x="4140" y="11761"/>
                    </a:lnTo>
                    <a:lnTo>
                      <a:pt x="4140" y="11408"/>
                    </a:lnTo>
                    <a:close/>
                    <a:moveTo>
                      <a:pt x="4921" y="11408"/>
                    </a:moveTo>
                    <a:lnTo>
                      <a:pt x="4921" y="11761"/>
                    </a:lnTo>
                    <a:lnTo>
                      <a:pt x="4568" y="11761"/>
                    </a:lnTo>
                    <a:lnTo>
                      <a:pt x="4568" y="11408"/>
                    </a:lnTo>
                    <a:close/>
                    <a:moveTo>
                      <a:pt x="5348" y="11408"/>
                    </a:moveTo>
                    <a:lnTo>
                      <a:pt x="5348" y="11761"/>
                    </a:lnTo>
                    <a:lnTo>
                      <a:pt x="4995" y="11761"/>
                    </a:lnTo>
                    <a:lnTo>
                      <a:pt x="4995" y="11408"/>
                    </a:lnTo>
                    <a:close/>
                    <a:moveTo>
                      <a:pt x="5775" y="11408"/>
                    </a:moveTo>
                    <a:lnTo>
                      <a:pt x="5775" y="11761"/>
                    </a:lnTo>
                    <a:lnTo>
                      <a:pt x="5422" y="11761"/>
                    </a:lnTo>
                    <a:lnTo>
                      <a:pt x="5422" y="11408"/>
                    </a:lnTo>
                    <a:close/>
                    <a:moveTo>
                      <a:pt x="6202" y="11408"/>
                    </a:moveTo>
                    <a:lnTo>
                      <a:pt x="6202" y="11761"/>
                    </a:lnTo>
                    <a:lnTo>
                      <a:pt x="5849" y="11761"/>
                    </a:lnTo>
                    <a:lnTo>
                      <a:pt x="5849" y="11408"/>
                    </a:lnTo>
                    <a:close/>
                    <a:moveTo>
                      <a:pt x="6629" y="11408"/>
                    </a:moveTo>
                    <a:lnTo>
                      <a:pt x="6629" y="11761"/>
                    </a:lnTo>
                    <a:lnTo>
                      <a:pt x="6276" y="11761"/>
                    </a:lnTo>
                    <a:lnTo>
                      <a:pt x="6276" y="11408"/>
                    </a:lnTo>
                    <a:close/>
                    <a:moveTo>
                      <a:pt x="7056" y="11408"/>
                    </a:moveTo>
                    <a:lnTo>
                      <a:pt x="7056" y="11761"/>
                    </a:lnTo>
                    <a:lnTo>
                      <a:pt x="6703" y="11761"/>
                    </a:lnTo>
                    <a:lnTo>
                      <a:pt x="6703" y="11408"/>
                    </a:lnTo>
                    <a:close/>
                    <a:moveTo>
                      <a:pt x="7484" y="11408"/>
                    </a:moveTo>
                    <a:lnTo>
                      <a:pt x="7484" y="11761"/>
                    </a:lnTo>
                    <a:lnTo>
                      <a:pt x="7130" y="11761"/>
                    </a:lnTo>
                    <a:lnTo>
                      <a:pt x="7130" y="11408"/>
                    </a:lnTo>
                    <a:close/>
                    <a:moveTo>
                      <a:pt x="7911" y="11408"/>
                    </a:moveTo>
                    <a:lnTo>
                      <a:pt x="7911" y="11761"/>
                    </a:lnTo>
                    <a:lnTo>
                      <a:pt x="7558" y="11761"/>
                    </a:lnTo>
                    <a:lnTo>
                      <a:pt x="7558" y="11408"/>
                    </a:lnTo>
                    <a:close/>
                    <a:moveTo>
                      <a:pt x="8338" y="11408"/>
                    </a:moveTo>
                    <a:lnTo>
                      <a:pt x="8338" y="11761"/>
                    </a:lnTo>
                    <a:lnTo>
                      <a:pt x="7985" y="11761"/>
                    </a:lnTo>
                    <a:lnTo>
                      <a:pt x="7985" y="11408"/>
                    </a:lnTo>
                    <a:close/>
                    <a:moveTo>
                      <a:pt x="8765" y="11408"/>
                    </a:moveTo>
                    <a:lnTo>
                      <a:pt x="8765" y="11761"/>
                    </a:lnTo>
                    <a:lnTo>
                      <a:pt x="8412" y="11761"/>
                    </a:lnTo>
                    <a:lnTo>
                      <a:pt x="8412" y="11408"/>
                    </a:lnTo>
                    <a:close/>
                    <a:moveTo>
                      <a:pt x="9192" y="11408"/>
                    </a:moveTo>
                    <a:lnTo>
                      <a:pt x="9192" y="11761"/>
                    </a:lnTo>
                    <a:lnTo>
                      <a:pt x="8839" y="11761"/>
                    </a:lnTo>
                    <a:lnTo>
                      <a:pt x="8839" y="11408"/>
                    </a:lnTo>
                    <a:close/>
                    <a:moveTo>
                      <a:pt x="9619" y="11408"/>
                    </a:moveTo>
                    <a:lnTo>
                      <a:pt x="9619" y="11761"/>
                    </a:lnTo>
                    <a:lnTo>
                      <a:pt x="9266" y="11761"/>
                    </a:lnTo>
                    <a:lnTo>
                      <a:pt x="9266" y="11408"/>
                    </a:lnTo>
                    <a:close/>
                    <a:moveTo>
                      <a:pt x="10046" y="11408"/>
                    </a:moveTo>
                    <a:lnTo>
                      <a:pt x="10046" y="11761"/>
                    </a:lnTo>
                    <a:lnTo>
                      <a:pt x="9693" y="11761"/>
                    </a:lnTo>
                    <a:lnTo>
                      <a:pt x="9693" y="11408"/>
                    </a:lnTo>
                    <a:close/>
                    <a:moveTo>
                      <a:pt x="10474" y="11408"/>
                    </a:moveTo>
                    <a:lnTo>
                      <a:pt x="10474" y="11761"/>
                    </a:lnTo>
                    <a:lnTo>
                      <a:pt x="10120" y="11761"/>
                    </a:lnTo>
                    <a:lnTo>
                      <a:pt x="10120" y="11408"/>
                    </a:lnTo>
                    <a:close/>
                    <a:moveTo>
                      <a:pt x="10901" y="11408"/>
                    </a:moveTo>
                    <a:lnTo>
                      <a:pt x="10901" y="11761"/>
                    </a:lnTo>
                    <a:lnTo>
                      <a:pt x="10548" y="11761"/>
                    </a:lnTo>
                    <a:lnTo>
                      <a:pt x="10548" y="11408"/>
                    </a:lnTo>
                    <a:close/>
                    <a:moveTo>
                      <a:pt x="11328" y="11408"/>
                    </a:moveTo>
                    <a:lnTo>
                      <a:pt x="11328" y="11761"/>
                    </a:lnTo>
                    <a:lnTo>
                      <a:pt x="10975" y="11761"/>
                    </a:lnTo>
                    <a:lnTo>
                      <a:pt x="10975" y="11408"/>
                    </a:lnTo>
                    <a:close/>
                    <a:moveTo>
                      <a:pt x="11755" y="11408"/>
                    </a:moveTo>
                    <a:lnTo>
                      <a:pt x="11755" y="11761"/>
                    </a:lnTo>
                    <a:lnTo>
                      <a:pt x="11402" y="11761"/>
                    </a:lnTo>
                    <a:lnTo>
                      <a:pt x="11402" y="11408"/>
                    </a:lnTo>
                    <a:close/>
                    <a:moveTo>
                      <a:pt x="649" y="0"/>
                    </a:moveTo>
                    <a:lnTo>
                      <a:pt x="649" y="228"/>
                    </a:lnTo>
                    <a:lnTo>
                      <a:pt x="296" y="228"/>
                    </a:lnTo>
                    <a:lnTo>
                      <a:pt x="296" y="6"/>
                    </a:lnTo>
                    <a:cubicBezTo>
                      <a:pt x="273" y="12"/>
                      <a:pt x="245" y="17"/>
                      <a:pt x="222" y="29"/>
                    </a:cubicBezTo>
                    <a:lnTo>
                      <a:pt x="222" y="228"/>
                    </a:lnTo>
                    <a:lnTo>
                      <a:pt x="23" y="228"/>
                    </a:lnTo>
                    <a:cubicBezTo>
                      <a:pt x="17" y="251"/>
                      <a:pt x="11" y="274"/>
                      <a:pt x="6" y="296"/>
                    </a:cubicBezTo>
                    <a:lnTo>
                      <a:pt x="222" y="296"/>
                    </a:lnTo>
                    <a:lnTo>
                      <a:pt x="222" y="655"/>
                    </a:lnTo>
                    <a:lnTo>
                      <a:pt x="0" y="655"/>
                    </a:lnTo>
                    <a:lnTo>
                      <a:pt x="0" y="723"/>
                    </a:lnTo>
                    <a:lnTo>
                      <a:pt x="222" y="723"/>
                    </a:lnTo>
                    <a:lnTo>
                      <a:pt x="222" y="1082"/>
                    </a:lnTo>
                    <a:lnTo>
                      <a:pt x="0" y="1082"/>
                    </a:lnTo>
                    <a:lnTo>
                      <a:pt x="0" y="1151"/>
                    </a:lnTo>
                    <a:lnTo>
                      <a:pt x="222" y="1151"/>
                    </a:lnTo>
                    <a:lnTo>
                      <a:pt x="222" y="1509"/>
                    </a:lnTo>
                    <a:lnTo>
                      <a:pt x="0" y="1509"/>
                    </a:lnTo>
                    <a:lnTo>
                      <a:pt x="0" y="1578"/>
                    </a:lnTo>
                    <a:lnTo>
                      <a:pt x="222" y="1578"/>
                    </a:lnTo>
                    <a:lnTo>
                      <a:pt x="222" y="1937"/>
                    </a:lnTo>
                    <a:lnTo>
                      <a:pt x="0" y="1937"/>
                    </a:lnTo>
                    <a:lnTo>
                      <a:pt x="0" y="2005"/>
                    </a:lnTo>
                    <a:lnTo>
                      <a:pt x="222" y="2005"/>
                    </a:lnTo>
                    <a:lnTo>
                      <a:pt x="222" y="2364"/>
                    </a:lnTo>
                    <a:lnTo>
                      <a:pt x="0" y="2364"/>
                    </a:lnTo>
                    <a:lnTo>
                      <a:pt x="0" y="2432"/>
                    </a:lnTo>
                    <a:lnTo>
                      <a:pt x="222" y="2432"/>
                    </a:lnTo>
                    <a:lnTo>
                      <a:pt x="222" y="2791"/>
                    </a:lnTo>
                    <a:lnTo>
                      <a:pt x="0" y="2791"/>
                    </a:lnTo>
                    <a:lnTo>
                      <a:pt x="0" y="2859"/>
                    </a:lnTo>
                    <a:lnTo>
                      <a:pt x="222" y="2859"/>
                    </a:lnTo>
                    <a:lnTo>
                      <a:pt x="222" y="3218"/>
                    </a:lnTo>
                    <a:lnTo>
                      <a:pt x="0" y="3218"/>
                    </a:lnTo>
                    <a:lnTo>
                      <a:pt x="0" y="3286"/>
                    </a:lnTo>
                    <a:lnTo>
                      <a:pt x="222" y="3286"/>
                    </a:lnTo>
                    <a:lnTo>
                      <a:pt x="222" y="3645"/>
                    </a:lnTo>
                    <a:lnTo>
                      <a:pt x="0" y="3645"/>
                    </a:lnTo>
                    <a:lnTo>
                      <a:pt x="0" y="3713"/>
                    </a:lnTo>
                    <a:lnTo>
                      <a:pt x="222" y="3713"/>
                    </a:lnTo>
                    <a:lnTo>
                      <a:pt x="222" y="4072"/>
                    </a:lnTo>
                    <a:lnTo>
                      <a:pt x="0" y="4072"/>
                    </a:lnTo>
                    <a:lnTo>
                      <a:pt x="0" y="4141"/>
                    </a:lnTo>
                    <a:lnTo>
                      <a:pt x="222" y="4141"/>
                    </a:lnTo>
                    <a:lnTo>
                      <a:pt x="222" y="4499"/>
                    </a:lnTo>
                    <a:lnTo>
                      <a:pt x="0" y="4499"/>
                    </a:lnTo>
                    <a:lnTo>
                      <a:pt x="0" y="4568"/>
                    </a:lnTo>
                    <a:lnTo>
                      <a:pt x="222" y="4568"/>
                    </a:lnTo>
                    <a:lnTo>
                      <a:pt x="222" y="4926"/>
                    </a:lnTo>
                    <a:lnTo>
                      <a:pt x="0" y="4926"/>
                    </a:lnTo>
                    <a:lnTo>
                      <a:pt x="0" y="4995"/>
                    </a:lnTo>
                    <a:lnTo>
                      <a:pt x="222" y="4995"/>
                    </a:lnTo>
                    <a:lnTo>
                      <a:pt x="222" y="5354"/>
                    </a:lnTo>
                    <a:lnTo>
                      <a:pt x="0" y="5354"/>
                    </a:lnTo>
                    <a:lnTo>
                      <a:pt x="0" y="5422"/>
                    </a:lnTo>
                    <a:lnTo>
                      <a:pt x="222" y="5422"/>
                    </a:lnTo>
                    <a:lnTo>
                      <a:pt x="222" y="5781"/>
                    </a:lnTo>
                    <a:lnTo>
                      <a:pt x="0" y="5781"/>
                    </a:lnTo>
                    <a:lnTo>
                      <a:pt x="0" y="5849"/>
                    </a:lnTo>
                    <a:lnTo>
                      <a:pt x="222" y="5849"/>
                    </a:lnTo>
                    <a:lnTo>
                      <a:pt x="222" y="6208"/>
                    </a:lnTo>
                    <a:lnTo>
                      <a:pt x="0" y="6208"/>
                    </a:lnTo>
                    <a:lnTo>
                      <a:pt x="0" y="6276"/>
                    </a:lnTo>
                    <a:lnTo>
                      <a:pt x="222" y="6276"/>
                    </a:lnTo>
                    <a:lnTo>
                      <a:pt x="222" y="6635"/>
                    </a:lnTo>
                    <a:lnTo>
                      <a:pt x="0" y="6635"/>
                    </a:lnTo>
                    <a:lnTo>
                      <a:pt x="0" y="6703"/>
                    </a:lnTo>
                    <a:lnTo>
                      <a:pt x="222" y="6703"/>
                    </a:lnTo>
                    <a:lnTo>
                      <a:pt x="222" y="7062"/>
                    </a:lnTo>
                    <a:lnTo>
                      <a:pt x="0" y="7062"/>
                    </a:lnTo>
                    <a:lnTo>
                      <a:pt x="0" y="7130"/>
                    </a:lnTo>
                    <a:lnTo>
                      <a:pt x="222" y="7130"/>
                    </a:lnTo>
                    <a:lnTo>
                      <a:pt x="222" y="7489"/>
                    </a:lnTo>
                    <a:lnTo>
                      <a:pt x="0" y="7489"/>
                    </a:lnTo>
                    <a:lnTo>
                      <a:pt x="0" y="7558"/>
                    </a:lnTo>
                    <a:lnTo>
                      <a:pt x="222" y="7558"/>
                    </a:lnTo>
                    <a:lnTo>
                      <a:pt x="222" y="7916"/>
                    </a:lnTo>
                    <a:lnTo>
                      <a:pt x="0" y="7916"/>
                    </a:lnTo>
                    <a:lnTo>
                      <a:pt x="0" y="7985"/>
                    </a:lnTo>
                    <a:lnTo>
                      <a:pt x="222" y="7985"/>
                    </a:lnTo>
                    <a:lnTo>
                      <a:pt x="222" y="8344"/>
                    </a:lnTo>
                    <a:lnTo>
                      <a:pt x="0" y="8344"/>
                    </a:lnTo>
                    <a:lnTo>
                      <a:pt x="0" y="8412"/>
                    </a:lnTo>
                    <a:lnTo>
                      <a:pt x="222" y="8412"/>
                    </a:lnTo>
                    <a:lnTo>
                      <a:pt x="222" y="8771"/>
                    </a:lnTo>
                    <a:lnTo>
                      <a:pt x="0" y="8771"/>
                    </a:lnTo>
                    <a:lnTo>
                      <a:pt x="0" y="8839"/>
                    </a:lnTo>
                    <a:lnTo>
                      <a:pt x="222" y="8839"/>
                    </a:lnTo>
                    <a:lnTo>
                      <a:pt x="222" y="9198"/>
                    </a:lnTo>
                    <a:lnTo>
                      <a:pt x="0" y="9198"/>
                    </a:lnTo>
                    <a:lnTo>
                      <a:pt x="0" y="9266"/>
                    </a:lnTo>
                    <a:lnTo>
                      <a:pt x="222" y="9266"/>
                    </a:lnTo>
                    <a:lnTo>
                      <a:pt x="222" y="9625"/>
                    </a:lnTo>
                    <a:lnTo>
                      <a:pt x="0" y="9625"/>
                    </a:lnTo>
                    <a:lnTo>
                      <a:pt x="0" y="9693"/>
                    </a:lnTo>
                    <a:lnTo>
                      <a:pt x="222" y="9693"/>
                    </a:lnTo>
                    <a:lnTo>
                      <a:pt x="222" y="10052"/>
                    </a:lnTo>
                    <a:lnTo>
                      <a:pt x="0" y="10052"/>
                    </a:lnTo>
                    <a:lnTo>
                      <a:pt x="0" y="10120"/>
                    </a:lnTo>
                    <a:lnTo>
                      <a:pt x="222" y="10120"/>
                    </a:lnTo>
                    <a:lnTo>
                      <a:pt x="222" y="10479"/>
                    </a:lnTo>
                    <a:lnTo>
                      <a:pt x="0" y="10479"/>
                    </a:lnTo>
                    <a:lnTo>
                      <a:pt x="0" y="10548"/>
                    </a:lnTo>
                    <a:lnTo>
                      <a:pt x="222" y="10548"/>
                    </a:lnTo>
                    <a:lnTo>
                      <a:pt x="222" y="10906"/>
                    </a:lnTo>
                    <a:lnTo>
                      <a:pt x="0" y="10906"/>
                    </a:lnTo>
                    <a:lnTo>
                      <a:pt x="0" y="10975"/>
                    </a:lnTo>
                    <a:lnTo>
                      <a:pt x="222" y="10975"/>
                    </a:lnTo>
                    <a:lnTo>
                      <a:pt x="222" y="11334"/>
                    </a:lnTo>
                    <a:lnTo>
                      <a:pt x="0" y="11334"/>
                    </a:lnTo>
                    <a:lnTo>
                      <a:pt x="0" y="11402"/>
                    </a:lnTo>
                    <a:lnTo>
                      <a:pt x="222" y="11402"/>
                    </a:lnTo>
                    <a:lnTo>
                      <a:pt x="222" y="11761"/>
                    </a:lnTo>
                    <a:lnTo>
                      <a:pt x="6" y="11761"/>
                    </a:lnTo>
                    <a:cubicBezTo>
                      <a:pt x="11" y="11783"/>
                      <a:pt x="17" y="11806"/>
                      <a:pt x="23" y="11829"/>
                    </a:cubicBezTo>
                    <a:lnTo>
                      <a:pt x="222" y="11829"/>
                    </a:lnTo>
                    <a:lnTo>
                      <a:pt x="222" y="12028"/>
                    </a:lnTo>
                    <a:cubicBezTo>
                      <a:pt x="245" y="12040"/>
                      <a:pt x="273" y="12045"/>
                      <a:pt x="296" y="12051"/>
                    </a:cubicBezTo>
                    <a:lnTo>
                      <a:pt x="296" y="11829"/>
                    </a:lnTo>
                    <a:lnTo>
                      <a:pt x="649" y="11829"/>
                    </a:lnTo>
                    <a:lnTo>
                      <a:pt x="649" y="12057"/>
                    </a:lnTo>
                    <a:lnTo>
                      <a:pt x="723" y="12057"/>
                    </a:lnTo>
                    <a:lnTo>
                      <a:pt x="723" y="11835"/>
                    </a:lnTo>
                    <a:lnTo>
                      <a:pt x="1076" y="11835"/>
                    </a:lnTo>
                    <a:lnTo>
                      <a:pt x="1076" y="12057"/>
                    </a:lnTo>
                    <a:lnTo>
                      <a:pt x="1151" y="12057"/>
                    </a:lnTo>
                    <a:lnTo>
                      <a:pt x="1151" y="11835"/>
                    </a:lnTo>
                    <a:lnTo>
                      <a:pt x="1504" y="11835"/>
                    </a:lnTo>
                    <a:lnTo>
                      <a:pt x="1504" y="12057"/>
                    </a:lnTo>
                    <a:lnTo>
                      <a:pt x="1578" y="12057"/>
                    </a:lnTo>
                    <a:lnTo>
                      <a:pt x="1578" y="11835"/>
                    </a:lnTo>
                    <a:lnTo>
                      <a:pt x="1931" y="11835"/>
                    </a:lnTo>
                    <a:lnTo>
                      <a:pt x="1931" y="12057"/>
                    </a:lnTo>
                    <a:lnTo>
                      <a:pt x="2005" y="12057"/>
                    </a:lnTo>
                    <a:lnTo>
                      <a:pt x="2005" y="11835"/>
                    </a:lnTo>
                    <a:lnTo>
                      <a:pt x="2358" y="11835"/>
                    </a:lnTo>
                    <a:lnTo>
                      <a:pt x="2358" y="12057"/>
                    </a:lnTo>
                    <a:lnTo>
                      <a:pt x="2432" y="12057"/>
                    </a:lnTo>
                    <a:lnTo>
                      <a:pt x="2432" y="11835"/>
                    </a:lnTo>
                    <a:lnTo>
                      <a:pt x="2785" y="11835"/>
                    </a:lnTo>
                    <a:lnTo>
                      <a:pt x="2785" y="12057"/>
                    </a:lnTo>
                    <a:lnTo>
                      <a:pt x="2859" y="12057"/>
                    </a:lnTo>
                    <a:lnTo>
                      <a:pt x="2859" y="11835"/>
                    </a:lnTo>
                    <a:lnTo>
                      <a:pt x="3212" y="11835"/>
                    </a:lnTo>
                    <a:lnTo>
                      <a:pt x="3212" y="12057"/>
                    </a:lnTo>
                    <a:lnTo>
                      <a:pt x="3286" y="12057"/>
                    </a:lnTo>
                    <a:lnTo>
                      <a:pt x="3286" y="11835"/>
                    </a:lnTo>
                    <a:lnTo>
                      <a:pt x="3639" y="11835"/>
                    </a:lnTo>
                    <a:lnTo>
                      <a:pt x="3639" y="12057"/>
                    </a:lnTo>
                    <a:lnTo>
                      <a:pt x="3713" y="12057"/>
                    </a:lnTo>
                    <a:lnTo>
                      <a:pt x="3713" y="11835"/>
                    </a:lnTo>
                    <a:lnTo>
                      <a:pt x="4066" y="11835"/>
                    </a:lnTo>
                    <a:lnTo>
                      <a:pt x="4066" y="12057"/>
                    </a:lnTo>
                    <a:lnTo>
                      <a:pt x="4140" y="12057"/>
                    </a:lnTo>
                    <a:lnTo>
                      <a:pt x="4140" y="11835"/>
                    </a:lnTo>
                    <a:lnTo>
                      <a:pt x="4494" y="11835"/>
                    </a:lnTo>
                    <a:lnTo>
                      <a:pt x="4494" y="12057"/>
                    </a:lnTo>
                    <a:lnTo>
                      <a:pt x="4568" y="12057"/>
                    </a:lnTo>
                    <a:lnTo>
                      <a:pt x="4568" y="11835"/>
                    </a:lnTo>
                    <a:lnTo>
                      <a:pt x="4921" y="11835"/>
                    </a:lnTo>
                    <a:lnTo>
                      <a:pt x="4921" y="12057"/>
                    </a:lnTo>
                    <a:lnTo>
                      <a:pt x="4995" y="12057"/>
                    </a:lnTo>
                    <a:lnTo>
                      <a:pt x="4995" y="11835"/>
                    </a:lnTo>
                    <a:lnTo>
                      <a:pt x="5348" y="11835"/>
                    </a:lnTo>
                    <a:lnTo>
                      <a:pt x="5348" y="12057"/>
                    </a:lnTo>
                    <a:lnTo>
                      <a:pt x="5422" y="12057"/>
                    </a:lnTo>
                    <a:lnTo>
                      <a:pt x="5422" y="11835"/>
                    </a:lnTo>
                    <a:lnTo>
                      <a:pt x="5775" y="11835"/>
                    </a:lnTo>
                    <a:lnTo>
                      <a:pt x="5775" y="12057"/>
                    </a:lnTo>
                    <a:lnTo>
                      <a:pt x="5849" y="12057"/>
                    </a:lnTo>
                    <a:lnTo>
                      <a:pt x="5849" y="11835"/>
                    </a:lnTo>
                    <a:lnTo>
                      <a:pt x="6202" y="11835"/>
                    </a:lnTo>
                    <a:lnTo>
                      <a:pt x="6202" y="12057"/>
                    </a:lnTo>
                    <a:lnTo>
                      <a:pt x="6276" y="12057"/>
                    </a:lnTo>
                    <a:lnTo>
                      <a:pt x="6276" y="11835"/>
                    </a:lnTo>
                    <a:lnTo>
                      <a:pt x="6629" y="11835"/>
                    </a:lnTo>
                    <a:lnTo>
                      <a:pt x="6629" y="12057"/>
                    </a:lnTo>
                    <a:lnTo>
                      <a:pt x="6703" y="12057"/>
                    </a:lnTo>
                    <a:lnTo>
                      <a:pt x="6703" y="11835"/>
                    </a:lnTo>
                    <a:lnTo>
                      <a:pt x="7056" y="11835"/>
                    </a:lnTo>
                    <a:lnTo>
                      <a:pt x="7056" y="12057"/>
                    </a:lnTo>
                    <a:lnTo>
                      <a:pt x="7130" y="12057"/>
                    </a:lnTo>
                    <a:lnTo>
                      <a:pt x="7130" y="11835"/>
                    </a:lnTo>
                    <a:lnTo>
                      <a:pt x="7484" y="11835"/>
                    </a:lnTo>
                    <a:lnTo>
                      <a:pt x="7484" y="12057"/>
                    </a:lnTo>
                    <a:lnTo>
                      <a:pt x="7558" y="12057"/>
                    </a:lnTo>
                    <a:lnTo>
                      <a:pt x="7558" y="11835"/>
                    </a:lnTo>
                    <a:lnTo>
                      <a:pt x="7911" y="11835"/>
                    </a:lnTo>
                    <a:lnTo>
                      <a:pt x="7911" y="12057"/>
                    </a:lnTo>
                    <a:lnTo>
                      <a:pt x="7985" y="12057"/>
                    </a:lnTo>
                    <a:lnTo>
                      <a:pt x="7985" y="11835"/>
                    </a:lnTo>
                    <a:lnTo>
                      <a:pt x="8338" y="11835"/>
                    </a:lnTo>
                    <a:lnTo>
                      <a:pt x="8338" y="12057"/>
                    </a:lnTo>
                    <a:lnTo>
                      <a:pt x="8412" y="12057"/>
                    </a:lnTo>
                    <a:lnTo>
                      <a:pt x="8412" y="11835"/>
                    </a:lnTo>
                    <a:lnTo>
                      <a:pt x="8765" y="11835"/>
                    </a:lnTo>
                    <a:lnTo>
                      <a:pt x="8765" y="12057"/>
                    </a:lnTo>
                    <a:lnTo>
                      <a:pt x="8839" y="12057"/>
                    </a:lnTo>
                    <a:lnTo>
                      <a:pt x="8839" y="11835"/>
                    </a:lnTo>
                    <a:lnTo>
                      <a:pt x="9192" y="11835"/>
                    </a:lnTo>
                    <a:lnTo>
                      <a:pt x="9192" y="12057"/>
                    </a:lnTo>
                    <a:lnTo>
                      <a:pt x="9266" y="12057"/>
                    </a:lnTo>
                    <a:lnTo>
                      <a:pt x="9266" y="11835"/>
                    </a:lnTo>
                    <a:lnTo>
                      <a:pt x="9619" y="11835"/>
                    </a:lnTo>
                    <a:lnTo>
                      <a:pt x="9619" y="12057"/>
                    </a:lnTo>
                    <a:lnTo>
                      <a:pt x="9693" y="12057"/>
                    </a:lnTo>
                    <a:lnTo>
                      <a:pt x="9693" y="11835"/>
                    </a:lnTo>
                    <a:lnTo>
                      <a:pt x="10046" y="11835"/>
                    </a:lnTo>
                    <a:lnTo>
                      <a:pt x="10046" y="12057"/>
                    </a:lnTo>
                    <a:lnTo>
                      <a:pt x="10120" y="12057"/>
                    </a:lnTo>
                    <a:lnTo>
                      <a:pt x="10120" y="11835"/>
                    </a:lnTo>
                    <a:lnTo>
                      <a:pt x="10474" y="11835"/>
                    </a:lnTo>
                    <a:lnTo>
                      <a:pt x="10474" y="12057"/>
                    </a:lnTo>
                    <a:lnTo>
                      <a:pt x="10548" y="12057"/>
                    </a:lnTo>
                    <a:lnTo>
                      <a:pt x="10548" y="11835"/>
                    </a:lnTo>
                    <a:lnTo>
                      <a:pt x="10901" y="11835"/>
                    </a:lnTo>
                    <a:lnTo>
                      <a:pt x="10901" y="12057"/>
                    </a:lnTo>
                    <a:lnTo>
                      <a:pt x="10975" y="12057"/>
                    </a:lnTo>
                    <a:lnTo>
                      <a:pt x="10975" y="11835"/>
                    </a:lnTo>
                    <a:lnTo>
                      <a:pt x="11328" y="11835"/>
                    </a:lnTo>
                    <a:lnTo>
                      <a:pt x="11328" y="12057"/>
                    </a:lnTo>
                    <a:lnTo>
                      <a:pt x="11402" y="12057"/>
                    </a:lnTo>
                    <a:lnTo>
                      <a:pt x="11402" y="11835"/>
                    </a:lnTo>
                    <a:lnTo>
                      <a:pt x="11755" y="11835"/>
                    </a:lnTo>
                    <a:lnTo>
                      <a:pt x="11755" y="12051"/>
                    </a:lnTo>
                    <a:cubicBezTo>
                      <a:pt x="11783" y="12045"/>
                      <a:pt x="11806" y="12040"/>
                      <a:pt x="11829" y="12034"/>
                    </a:cubicBezTo>
                    <a:lnTo>
                      <a:pt x="11829" y="11835"/>
                    </a:lnTo>
                    <a:lnTo>
                      <a:pt x="12028" y="11835"/>
                    </a:lnTo>
                    <a:cubicBezTo>
                      <a:pt x="12040" y="11806"/>
                      <a:pt x="12045" y="11783"/>
                      <a:pt x="12045" y="11761"/>
                    </a:cubicBezTo>
                    <a:lnTo>
                      <a:pt x="11829" y="11761"/>
                    </a:lnTo>
                    <a:lnTo>
                      <a:pt x="11829" y="11408"/>
                    </a:lnTo>
                    <a:lnTo>
                      <a:pt x="12057" y="11408"/>
                    </a:lnTo>
                    <a:lnTo>
                      <a:pt x="12057" y="11334"/>
                    </a:lnTo>
                    <a:lnTo>
                      <a:pt x="11829" y="11334"/>
                    </a:lnTo>
                    <a:lnTo>
                      <a:pt x="11829" y="10975"/>
                    </a:lnTo>
                    <a:lnTo>
                      <a:pt x="12057" y="10975"/>
                    </a:lnTo>
                    <a:lnTo>
                      <a:pt x="12057" y="10906"/>
                    </a:lnTo>
                    <a:lnTo>
                      <a:pt x="11829" y="10906"/>
                    </a:lnTo>
                    <a:lnTo>
                      <a:pt x="11829" y="10548"/>
                    </a:lnTo>
                    <a:lnTo>
                      <a:pt x="12057" y="10548"/>
                    </a:lnTo>
                    <a:lnTo>
                      <a:pt x="12057" y="10479"/>
                    </a:lnTo>
                    <a:lnTo>
                      <a:pt x="11829" y="10479"/>
                    </a:lnTo>
                    <a:lnTo>
                      <a:pt x="11829" y="10120"/>
                    </a:lnTo>
                    <a:lnTo>
                      <a:pt x="12057" y="10120"/>
                    </a:lnTo>
                    <a:lnTo>
                      <a:pt x="12057" y="10052"/>
                    </a:lnTo>
                    <a:lnTo>
                      <a:pt x="11829" y="10052"/>
                    </a:lnTo>
                    <a:lnTo>
                      <a:pt x="11829" y="9693"/>
                    </a:lnTo>
                    <a:lnTo>
                      <a:pt x="12057" y="9693"/>
                    </a:lnTo>
                    <a:lnTo>
                      <a:pt x="12057" y="9625"/>
                    </a:lnTo>
                    <a:lnTo>
                      <a:pt x="11829" y="9625"/>
                    </a:lnTo>
                    <a:lnTo>
                      <a:pt x="11829" y="9266"/>
                    </a:lnTo>
                    <a:lnTo>
                      <a:pt x="12057" y="9266"/>
                    </a:lnTo>
                    <a:lnTo>
                      <a:pt x="12057" y="9198"/>
                    </a:lnTo>
                    <a:lnTo>
                      <a:pt x="11829" y="9198"/>
                    </a:lnTo>
                    <a:lnTo>
                      <a:pt x="11829" y="8839"/>
                    </a:lnTo>
                    <a:lnTo>
                      <a:pt x="12057" y="8839"/>
                    </a:lnTo>
                    <a:lnTo>
                      <a:pt x="12057" y="8771"/>
                    </a:lnTo>
                    <a:lnTo>
                      <a:pt x="11829" y="8771"/>
                    </a:lnTo>
                    <a:lnTo>
                      <a:pt x="11829" y="8412"/>
                    </a:lnTo>
                    <a:lnTo>
                      <a:pt x="12057" y="8412"/>
                    </a:lnTo>
                    <a:lnTo>
                      <a:pt x="12057" y="8344"/>
                    </a:lnTo>
                    <a:lnTo>
                      <a:pt x="11829" y="8344"/>
                    </a:lnTo>
                    <a:lnTo>
                      <a:pt x="11829" y="7985"/>
                    </a:lnTo>
                    <a:lnTo>
                      <a:pt x="12057" y="7985"/>
                    </a:lnTo>
                    <a:lnTo>
                      <a:pt x="12057" y="7916"/>
                    </a:lnTo>
                    <a:lnTo>
                      <a:pt x="11829" y="7916"/>
                    </a:lnTo>
                    <a:lnTo>
                      <a:pt x="11829" y="7558"/>
                    </a:lnTo>
                    <a:lnTo>
                      <a:pt x="12057" y="7558"/>
                    </a:lnTo>
                    <a:lnTo>
                      <a:pt x="12057" y="7489"/>
                    </a:lnTo>
                    <a:lnTo>
                      <a:pt x="11829" y="7489"/>
                    </a:lnTo>
                    <a:lnTo>
                      <a:pt x="11829" y="7130"/>
                    </a:lnTo>
                    <a:lnTo>
                      <a:pt x="12057" y="7130"/>
                    </a:lnTo>
                    <a:lnTo>
                      <a:pt x="12057" y="7062"/>
                    </a:lnTo>
                    <a:lnTo>
                      <a:pt x="11829" y="7062"/>
                    </a:lnTo>
                    <a:lnTo>
                      <a:pt x="11829" y="6703"/>
                    </a:lnTo>
                    <a:lnTo>
                      <a:pt x="12057" y="6703"/>
                    </a:lnTo>
                    <a:lnTo>
                      <a:pt x="12057" y="6635"/>
                    </a:lnTo>
                    <a:lnTo>
                      <a:pt x="11829" y="6635"/>
                    </a:lnTo>
                    <a:lnTo>
                      <a:pt x="11829" y="6276"/>
                    </a:lnTo>
                    <a:lnTo>
                      <a:pt x="12057" y="6276"/>
                    </a:lnTo>
                    <a:lnTo>
                      <a:pt x="12057" y="6208"/>
                    </a:lnTo>
                    <a:lnTo>
                      <a:pt x="11829" y="6208"/>
                    </a:lnTo>
                    <a:lnTo>
                      <a:pt x="11829" y="5849"/>
                    </a:lnTo>
                    <a:lnTo>
                      <a:pt x="12057" y="5849"/>
                    </a:lnTo>
                    <a:lnTo>
                      <a:pt x="12057" y="5781"/>
                    </a:lnTo>
                    <a:lnTo>
                      <a:pt x="11829" y="5781"/>
                    </a:lnTo>
                    <a:lnTo>
                      <a:pt x="11829" y="5422"/>
                    </a:lnTo>
                    <a:lnTo>
                      <a:pt x="12057" y="5422"/>
                    </a:lnTo>
                    <a:lnTo>
                      <a:pt x="12057" y="5354"/>
                    </a:lnTo>
                    <a:lnTo>
                      <a:pt x="11829" y="5354"/>
                    </a:lnTo>
                    <a:lnTo>
                      <a:pt x="11829" y="4995"/>
                    </a:lnTo>
                    <a:lnTo>
                      <a:pt x="12057" y="4995"/>
                    </a:lnTo>
                    <a:lnTo>
                      <a:pt x="12057" y="4926"/>
                    </a:lnTo>
                    <a:lnTo>
                      <a:pt x="11829" y="4926"/>
                    </a:lnTo>
                    <a:lnTo>
                      <a:pt x="11829" y="4568"/>
                    </a:lnTo>
                    <a:lnTo>
                      <a:pt x="12057" y="4568"/>
                    </a:lnTo>
                    <a:lnTo>
                      <a:pt x="12057" y="4499"/>
                    </a:lnTo>
                    <a:lnTo>
                      <a:pt x="11829" y="4499"/>
                    </a:lnTo>
                    <a:lnTo>
                      <a:pt x="11829" y="4141"/>
                    </a:lnTo>
                    <a:lnTo>
                      <a:pt x="12057" y="4141"/>
                    </a:lnTo>
                    <a:lnTo>
                      <a:pt x="12057" y="4072"/>
                    </a:lnTo>
                    <a:lnTo>
                      <a:pt x="11829" y="4072"/>
                    </a:lnTo>
                    <a:lnTo>
                      <a:pt x="11829" y="3713"/>
                    </a:lnTo>
                    <a:lnTo>
                      <a:pt x="12057" y="3713"/>
                    </a:lnTo>
                    <a:lnTo>
                      <a:pt x="12057" y="3645"/>
                    </a:lnTo>
                    <a:lnTo>
                      <a:pt x="11829" y="3645"/>
                    </a:lnTo>
                    <a:lnTo>
                      <a:pt x="11829" y="3286"/>
                    </a:lnTo>
                    <a:lnTo>
                      <a:pt x="12057" y="3286"/>
                    </a:lnTo>
                    <a:lnTo>
                      <a:pt x="12057" y="3218"/>
                    </a:lnTo>
                    <a:lnTo>
                      <a:pt x="11829" y="3218"/>
                    </a:lnTo>
                    <a:lnTo>
                      <a:pt x="11829" y="2859"/>
                    </a:lnTo>
                    <a:lnTo>
                      <a:pt x="12057" y="2859"/>
                    </a:lnTo>
                    <a:lnTo>
                      <a:pt x="12057" y="2791"/>
                    </a:lnTo>
                    <a:lnTo>
                      <a:pt x="11829" y="2791"/>
                    </a:lnTo>
                    <a:lnTo>
                      <a:pt x="11829" y="2432"/>
                    </a:lnTo>
                    <a:lnTo>
                      <a:pt x="12057" y="2432"/>
                    </a:lnTo>
                    <a:lnTo>
                      <a:pt x="12057" y="2364"/>
                    </a:lnTo>
                    <a:lnTo>
                      <a:pt x="11829" y="2364"/>
                    </a:lnTo>
                    <a:lnTo>
                      <a:pt x="11829" y="2005"/>
                    </a:lnTo>
                    <a:lnTo>
                      <a:pt x="12057" y="2005"/>
                    </a:lnTo>
                    <a:lnTo>
                      <a:pt x="12057" y="1937"/>
                    </a:lnTo>
                    <a:lnTo>
                      <a:pt x="11829" y="1937"/>
                    </a:lnTo>
                    <a:lnTo>
                      <a:pt x="11829" y="1578"/>
                    </a:lnTo>
                    <a:lnTo>
                      <a:pt x="12057" y="1578"/>
                    </a:lnTo>
                    <a:lnTo>
                      <a:pt x="12057" y="1509"/>
                    </a:lnTo>
                    <a:lnTo>
                      <a:pt x="11829" y="1509"/>
                    </a:lnTo>
                    <a:lnTo>
                      <a:pt x="11829" y="1151"/>
                    </a:lnTo>
                    <a:lnTo>
                      <a:pt x="12057" y="1151"/>
                    </a:lnTo>
                    <a:lnTo>
                      <a:pt x="12057" y="1082"/>
                    </a:lnTo>
                    <a:lnTo>
                      <a:pt x="11829" y="1082"/>
                    </a:lnTo>
                    <a:lnTo>
                      <a:pt x="11829" y="723"/>
                    </a:lnTo>
                    <a:lnTo>
                      <a:pt x="12057" y="723"/>
                    </a:lnTo>
                    <a:lnTo>
                      <a:pt x="12057" y="655"/>
                    </a:lnTo>
                    <a:lnTo>
                      <a:pt x="11829" y="655"/>
                    </a:lnTo>
                    <a:lnTo>
                      <a:pt x="11829" y="296"/>
                    </a:lnTo>
                    <a:lnTo>
                      <a:pt x="12045" y="296"/>
                    </a:lnTo>
                    <a:cubicBezTo>
                      <a:pt x="12045" y="274"/>
                      <a:pt x="12040" y="251"/>
                      <a:pt x="12028" y="228"/>
                    </a:cubicBezTo>
                    <a:lnTo>
                      <a:pt x="11829" y="228"/>
                    </a:lnTo>
                    <a:lnTo>
                      <a:pt x="11829" y="29"/>
                    </a:lnTo>
                    <a:cubicBezTo>
                      <a:pt x="11806" y="17"/>
                      <a:pt x="11783" y="12"/>
                      <a:pt x="11755" y="6"/>
                    </a:cubicBezTo>
                    <a:lnTo>
                      <a:pt x="11755" y="228"/>
                    </a:lnTo>
                    <a:lnTo>
                      <a:pt x="11402" y="228"/>
                    </a:lnTo>
                    <a:lnTo>
                      <a:pt x="11402" y="0"/>
                    </a:lnTo>
                    <a:lnTo>
                      <a:pt x="11328" y="0"/>
                    </a:lnTo>
                    <a:lnTo>
                      <a:pt x="11328" y="228"/>
                    </a:lnTo>
                    <a:lnTo>
                      <a:pt x="10975" y="228"/>
                    </a:lnTo>
                    <a:lnTo>
                      <a:pt x="10975" y="0"/>
                    </a:lnTo>
                    <a:lnTo>
                      <a:pt x="10901" y="0"/>
                    </a:lnTo>
                    <a:lnTo>
                      <a:pt x="10901" y="228"/>
                    </a:lnTo>
                    <a:lnTo>
                      <a:pt x="10548" y="228"/>
                    </a:lnTo>
                    <a:lnTo>
                      <a:pt x="10548" y="0"/>
                    </a:lnTo>
                    <a:lnTo>
                      <a:pt x="10474" y="0"/>
                    </a:lnTo>
                    <a:lnTo>
                      <a:pt x="10474" y="228"/>
                    </a:lnTo>
                    <a:lnTo>
                      <a:pt x="10120" y="228"/>
                    </a:lnTo>
                    <a:lnTo>
                      <a:pt x="10120" y="0"/>
                    </a:lnTo>
                    <a:lnTo>
                      <a:pt x="10046" y="0"/>
                    </a:lnTo>
                    <a:lnTo>
                      <a:pt x="10046" y="228"/>
                    </a:lnTo>
                    <a:lnTo>
                      <a:pt x="9693" y="228"/>
                    </a:lnTo>
                    <a:lnTo>
                      <a:pt x="9693" y="0"/>
                    </a:lnTo>
                    <a:lnTo>
                      <a:pt x="9619" y="0"/>
                    </a:lnTo>
                    <a:lnTo>
                      <a:pt x="9619" y="228"/>
                    </a:lnTo>
                    <a:lnTo>
                      <a:pt x="9266" y="228"/>
                    </a:lnTo>
                    <a:lnTo>
                      <a:pt x="9266" y="0"/>
                    </a:lnTo>
                    <a:lnTo>
                      <a:pt x="9192" y="0"/>
                    </a:lnTo>
                    <a:lnTo>
                      <a:pt x="9192" y="228"/>
                    </a:lnTo>
                    <a:lnTo>
                      <a:pt x="8839" y="228"/>
                    </a:lnTo>
                    <a:lnTo>
                      <a:pt x="8839" y="0"/>
                    </a:lnTo>
                    <a:lnTo>
                      <a:pt x="8765" y="0"/>
                    </a:lnTo>
                    <a:lnTo>
                      <a:pt x="8765" y="228"/>
                    </a:lnTo>
                    <a:lnTo>
                      <a:pt x="8412" y="228"/>
                    </a:lnTo>
                    <a:lnTo>
                      <a:pt x="8412" y="0"/>
                    </a:lnTo>
                    <a:lnTo>
                      <a:pt x="8338" y="0"/>
                    </a:lnTo>
                    <a:lnTo>
                      <a:pt x="8338" y="228"/>
                    </a:lnTo>
                    <a:lnTo>
                      <a:pt x="7985" y="228"/>
                    </a:lnTo>
                    <a:lnTo>
                      <a:pt x="7985" y="0"/>
                    </a:lnTo>
                    <a:lnTo>
                      <a:pt x="7911" y="0"/>
                    </a:lnTo>
                    <a:lnTo>
                      <a:pt x="7911" y="228"/>
                    </a:lnTo>
                    <a:lnTo>
                      <a:pt x="7558" y="228"/>
                    </a:lnTo>
                    <a:lnTo>
                      <a:pt x="7558" y="0"/>
                    </a:lnTo>
                    <a:lnTo>
                      <a:pt x="7484" y="0"/>
                    </a:lnTo>
                    <a:lnTo>
                      <a:pt x="7484" y="228"/>
                    </a:lnTo>
                    <a:lnTo>
                      <a:pt x="7130" y="228"/>
                    </a:lnTo>
                    <a:lnTo>
                      <a:pt x="7130" y="0"/>
                    </a:lnTo>
                    <a:lnTo>
                      <a:pt x="7056" y="0"/>
                    </a:lnTo>
                    <a:lnTo>
                      <a:pt x="7056" y="228"/>
                    </a:lnTo>
                    <a:lnTo>
                      <a:pt x="6703" y="228"/>
                    </a:lnTo>
                    <a:lnTo>
                      <a:pt x="6703" y="0"/>
                    </a:lnTo>
                    <a:lnTo>
                      <a:pt x="6629" y="0"/>
                    </a:lnTo>
                    <a:lnTo>
                      <a:pt x="6629" y="228"/>
                    </a:lnTo>
                    <a:lnTo>
                      <a:pt x="6276" y="228"/>
                    </a:lnTo>
                    <a:lnTo>
                      <a:pt x="6276" y="0"/>
                    </a:lnTo>
                    <a:lnTo>
                      <a:pt x="6202" y="0"/>
                    </a:lnTo>
                    <a:lnTo>
                      <a:pt x="6202" y="228"/>
                    </a:lnTo>
                    <a:lnTo>
                      <a:pt x="5849" y="228"/>
                    </a:lnTo>
                    <a:lnTo>
                      <a:pt x="5849" y="0"/>
                    </a:lnTo>
                    <a:lnTo>
                      <a:pt x="5775" y="0"/>
                    </a:lnTo>
                    <a:lnTo>
                      <a:pt x="5775" y="228"/>
                    </a:lnTo>
                    <a:lnTo>
                      <a:pt x="5422" y="228"/>
                    </a:lnTo>
                    <a:lnTo>
                      <a:pt x="5422" y="0"/>
                    </a:lnTo>
                    <a:lnTo>
                      <a:pt x="5348" y="0"/>
                    </a:lnTo>
                    <a:lnTo>
                      <a:pt x="5348" y="228"/>
                    </a:lnTo>
                    <a:lnTo>
                      <a:pt x="4995" y="228"/>
                    </a:lnTo>
                    <a:lnTo>
                      <a:pt x="4995" y="0"/>
                    </a:lnTo>
                    <a:lnTo>
                      <a:pt x="4921" y="0"/>
                    </a:lnTo>
                    <a:lnTo>
                      <a:pt x="4921" y="228"/>
                    </a:lnTo>
                    <a:lnTo>
                      <a:pt x="4568" y="228"/>
                    </a:lnTo>
                    <a:lnTo>
                      <a:pt x="4568" y="0"/>
                    </a:lnTo>
                    <a:lnTo>
                      <a:pt x="4494" y="0"/>
                    </a:lnTo>
                    <a:lnTo>
                      <a:pt x="4494" y="228"/>
                    </a:lnTo>
                    <a:lnTo>
                      <a:pt x="4140" y="228"/>
                    </a:lnTo>
                    <a:lnTo>
                      <a:pt x="4140" y="0"/>
                    </a:lnTo>
                    <a:lnTo>
                      <a:pt x="4066" y="0"/>
                    </a:lnTo>
                    <a:lnTo>
                      <a:pt x="4066" y="228"/>
                    </a:lnTo>
                    <a:lnTo>
                      <a:pt x="3713" y="228"/>
                    </a:lnTo>
                    <a:lnTo>
                      <a:pt x="3713" y="0"/>
                    </a:lnTo>
                    <a:lnTo>
                      <a:pt x="3639" y="0"/>
                    </a:lnTo>
                    <a:lnTo>
                      <a:pt x="3639" y="228"/>
                    </a:lnTo>
                    <a:lnTo>
                      <a:pt x="3286" y="228"/>
                    </a:lnTo>
                    <a:lnTo>
                      <a:pt x="3286" y="0"/>
                    </a:lnTo>
                    <a:lnTo>
                      <a:pt x="3212" y="0"/>
                    </a:lnTo>
                    <a:lnTo>
                      <a:pt x="3212" y="228"/>
                    </a:lnTo>
                    <a:lnTo>
                      <a:pt x="2859" y="228"/>
                    </a:lnTo>
                    <a:lnTo>
                      <a:pt x="2859" y="0"/>
                    </a:lnTo>
                    <a:lnTo>
                      <a:pt x="2785" y="0"/>
                    </a:lnTo>
                    <a:lnTo>
                      <a:pt x="2785" y="228"/>
                    </a:lnTo>
                    <a:lnTo>
                      <a:pt x="2432" y="228"/>
                    </a:lnTo>
                    <a:lnTo>
                      <a:pt x="2432" y="0"/>
                    </a:lnTo>
                    <a:lnTo>
                      <a:pt x="2358" y="0"/>
                    </a:lnTo>
                    <a:lnTo>
                      <a:pt x="2358" y="228"/>
                    </a:lnTo>
                    <a:lnTo>
                      <a:pt x="2005" y="228"/>
                    </a:lnTo>
                    <a:lnTo>
                      <a:pt x="2005" y="0"/>
                    </a:lnTo>
                    <a:lnTo>
                      <a:pt x="1931" y="0"/>
                    </a:lnTo>
                    <a:lnTo>
                      <a:pt x="1931" y="228"/>
                    </a:lnTo>
                    <a:lnTo>
                      <a:pt x="1578" y="228"/>
                    </a:lnTo>
                    <a:lnTo>
                      <a:pt x="1578" y="0"/>
                    </a:lnTo>
                    <a:lnTo>
                      <a:pt x="1504" y="0"/>
                    </a:lnTo>
                    <a:lnTo>
                      <a:pt x="1504" y="228"/>
                    </a:lnTo>
                    <a:lnTo>
                      <a:pt x="1151" y="228"/>
                    </a:lnTo>
                    <a:lnTo>
                      <a:pt x="1151" y="0"/>
                    </a:lnTo>
                    <a:lnTo>
                      <a:pt x="1076" y="0"/>
                    </a:lnTo>
                    <a:lnTo>
                      <a:pt x="1076" y="228"/>
                    </a:lnTo>
                    <a:lnTo>
                      <a:pt x="723" y="228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3"/>
              <p:cNvSpPr/>
              <p:nvPr/>
            </p:nvSpPr>
            <p:spPr>
              <a:xfrm>
                <a:off x="2865575" y="860800"/>
                <a:ext cx="3330675" cy="3330650"/>
              </a:xfrm>
              <a:custGeom>
                <a:avLst/>
                <a:gdLst/>
                <a:ahLst/>
                <a:cxnLst/>
                <a:rect l="l" t="t" r="r" b="b"/>
                <a:pathLst>
                  <a:path w="9825" h="9825" extrusionOk="0">
                    <a:moveTo>
                      <a:pt x="291" y="0"/>
                    </a:moveTo>
                    <a:cubicBezTo>
                      <a:pt x="126" y="0"/>
                      <a:pt x="0" y="131"/>
                      <a:pt x="0" y="291"/>
                    </a:cubicBezTo>
                    <a:lnTo>
                      <a:pt x="0" y="9534"/>
                    </a:lnTo>
                    <a:cubicBezTo>
                      <a:pt x="0" y="9694"/>
                      <a:pt x="126" y="9825"/>
                      <a:pt x="291" y="9825"/>
                    </a:cubicBezTo>
                    <a:lnTo>
                      <a:pt x="9528" y="9825"/>
                    </a:lnTo>
                    <a:cubicBezTo>
                      <a:pt x="9694" y="9825"/>
                      <a:pt x="9825" y="9694"/>
                      <a:pt x="9825" y="9534"/>
                    </a:cubicBezTo>
                    <a:lnTo>
                      <a:pt x="9825" y="291"/>
                    </a:lnTo>
                    <a:cubicBezTo>
                      <a:pt x="9825" y="131"/>
                      <a:pt x="9694" y="0"/>
                      <a:pt x="95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3"/>
              <p:cNvSpPr/>
              <p:nvPr/>
            </p:nvSpPr>
            <p:spPr>
              <a:xfrm>
                <a:off x="2929307" y="926565"/>
                <a:ext cx="3201177" cy="3201153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9443" extrusionOk="0">
                    <a:moveTo>
                      <a:pt x="279" y="0"/>
                    </a:moveTo>
                    <a:cubicBezTo>
                      <a:pt x="126" y="0"/>
                      <a:pt x="0" y="120"/>
                      <a:pt x="0" y="279"/>
                    </a:cubicBezTo>
                    <a:lnTo>
                      <a:pt x="0" y="9164"/>
                    </a:lnTo>
                    <a:cubicBezTo>
                      <a:pt x="0" y="9317"/>
                      <a:pt x="126" y="9443"/>
                      <a:pt x="279" y="9443"/>
                    </a:cubicBezTo>
                    <a:lnTo>
                      <a:pt x="9164" y="9443"/>
                    </a:lnTo>
                    <a:cubicBezTo>
                      <a:pt x="9318" y="9443"/>
                      <a:pt x="9443" y="9317"/>
                      <a:pt x="9443" y="9164"/>
                    </a:cubicBezTo>
                    <a:lnTo>
                      <a:pt x="9443" y="279"/>
                    </a:lnTo>
                    <a:cubicBezTo>
                      <a:pt x="9443" y="120"/>
                      <a:pt x="9318" y="0"/>
                      <a:pt x="91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0" name="Google Shape;900;p43"/>
            <p:cNvGrpSpPr/>
            <p:nvPr/>
          </p:nvGrpSpPr>
          <p:grpSpPr>
            <a:xfrm>
              <a:off x="2404507" y="547200"/>
              <a:ext cx="4312282" cy="3952578"/>
              <a:chOff x="2639894" y="635124"/>
              <a:chExt cx="3782040" cy="3782010"/>
            </a:xfrm>
          </p:grpSpPr>
          <p:sp>
            <p:nvSpPr>
              <p:cNvPr id="901" name="Google Shape;901;p43"/>
              <p:cNvSpPr/>
              <p:nvPr/>
            </p:nvSpPr>
            <p:spPr>
              <a:xfrm>
                <a:off x="2639894" y="635124"/>
                <a:ext cx="3780471" cy="3782010"/>
              </a:xfrm>
              <a:custGeom>
                <a:avLst/>
                <a:gdLst/>
                <a:ahLst/>
                <a:cxnLst/>
                <a:rect l="l" t="t" r="r" b="b"/>
                <a:pathLst>
                  <a:path w="12052" h="12057" extrusionOk="0">
                    <a:moveTo>
                      <a:pt x="359" y="0"/>
                    </a:moveTo>
                    <a:cubicBezTo>
                      <a:pt x="160" y="0"/>
                      <a:pt x="0" y="160"/>
                      <a:pt x="0" y="359"/>
                    </a:cubicBezTo>
                    <a:lnTo>
                      <a:pt x="0" y="11698"/>
                    </a:lnTo>
                    <a:cubicBezTo>
                      <a:pt x="0" y="11897"/>
                      <a:pt x="160" y="12057"/>
                      <a:pt x="359" y="12057"/>
                    </a:cubicBezTo>
                    <a:lnTo>
                      <a:pt x="11698" y="12057"/>
                    </a:lnTo>
                    <a:cubicBezTo>
                      <a:pt x="11897" y="12057"/>
                      <a:pt x="12051" y="11897"/>
                      <a:pt x="12051" y="11698"/>
                    </a:cubicBezTo>
                    <a:lnTo>
                      <a:pt x="12051" y="359"/>
                    </a:lnTo>
                    <a:cubicBezTo>
                      <a:pt x="12051" y="160"/>
                      <a:pt x="11897" y="0"/>
                      <a:pt x="11698" y="0"/>
                    </a:cubicBezTo>
                    <a:close/>
                  </a:path>
                </a:pathLst>
              </a:custGeom>
              <a:solidFill>
                <a:srgbClr val="6E90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3"/>
              <p:cNvSpPr/>
              <p:nvPr/>
            </p:nvSpPr>
            <p:spPr>
              <a:xfrm>
                <a:off x="2639894" y="635124"/>
                <a:ext cx="3782040" cy="3782010"/>
              </a:xfrm>
              <a:custGeom>
                <a:avLst/>
                <a:gdLst/>
                <a:ahLst/>
                <a:cxnLst/>
                <a:rect l="l" t="t" r="r" b="b"/>
                <a:pathLst>
                  <a:path w="12057" h="12057" extrusionOk="0">
                    <a:moveTo>
                      <a:pt x="649" y="296"/>
                    </a:moveTo>
                    <a:lnTo>
                      <a:pt x="649" y="655"/>
                    </a:lnTo>
                    <a:lnTo>
                      <a:pt x="296" y="655"/>
                    </a:lnTo>
                    <a:lnTo>
                      <a:pt x="296" y="296"/>
                    </a:lnTo>
                    <a:close/>
                    <a:moveTo>
                      <a:pt x="1076" y="296"/>
                    </a:moveTo>
                    <a:lnTo>
                      <a:pt x="1076" y="655"/>
                    </a:lnTo>
                    <a:lnTo>
                      <a:pt x="723" y="655"/>
                    </a:lnTo>
                    <a:lnTo>
                      <a:pt x="723" y="296"/>
                    </a:lnTo>
                    <a:close/>
                    <a:moveTo>
                      <a:pt x="1504" y="296"/>
                    </a:moveTo>
                    <a:lnTo>
                      <a:pt x="1504" y="655"/>
                    </a:lnTo>
                    <a:lnTo>
                      <a:pt x="1151" y="655"/>
                    </a:lnTo>
                    <a:lnTo>
                      <a:pt x="1151" y="296"/>
                    </a:lnTo>
                    <a:close/>
                    <a:moveTo>
                      <a:pt x="1931" y="296"/>
                    </a:moveTo>
                    <a:lnTo>
                      <a:pt x="1931" y="655"/>
                    </a:lnTo>
                    <a:lnTo>
                      <a:pt x="1578" y="655"/>
                    </a:lnTo>
                    <a:lnTo>
                      <a:pt x="1578" y="296"/>
                    </a:lnTo>
                    <a:close/>
                    <a:moveTo>
                      <a:pt x="2358" y="296"/>
                    </a:moveTo>
                    <a:lnTo>
                      <a:pt x="2358" y="655"/>
                    </a:lnTo>
                    <a:lnTo>
                      <a:pt x="2005" y="655"/>
                    </a:lnTo>
                    <a:lnTo>
                      <a:pt x="2005" y="296"/>
                    </a:lnTo>
                    <a:close/>
                    <a:moveTo>
                      <a:pt x="2785" y="296"/>
                    </a:moveTo>
                    <a:lnTo>
                      <a:pt x="2785" y="655"/>
                    </a:lnTo>
                    <a:lnTo>
                      <a:pt x="2432" y="655"/>
                    </a:lnTo>
                    <a:lnTo>
                      <a:pt x="2432" y="296"/>
                    </a:lnTo>
                    <a:close/>
                    <a:moveTo>
                      <a:pt x="3212" y="296"/>
                    </a:moveTo>
                    <a:lnTo>
                      <a:pt x="3212" y="655"/>
                    </a:lnTo>
                    <a:lnTo>
                      <a:pt x="2859" y="655"/>
                    </a:lnTo>
                    <a:lnTo>
                      <a:pt x="2859" y="296"/>
                    </a:lnTo>
                    <a:close/>
                    <a:moveTo>
                      <a:pt x="3639" y="296"/>
                    </a:moveTo>
                    <a:lnTo>
                      <a:pt x="3639" y="655"/>
                    </a:lnTo>
                    <a:lnTo>
                      <a:pt x="3286" y="655"/>
                    </a:lnTo>
                    <a:lnTo>
                      <a:pt x="3286" y="296"/>
                    </a:lnTo>
                    <a:close/>
                    <a:moveTo>
                      <a:pt x="4066" y="296"/>
                    </a:moveTo>
                    <a:lnTo>
                      <a:pt x="4066" y="655"/>
                    </a:lnTo>
                    <a:lnTo>
                      <a:pt x="3713" y="655"/>
                    </a:lnTo>
                    <a:lnTo>
                      <a:pt x="3713" y="296"/>
                    </a:lnTo>
                    <a:close/>
                    <a:moveTo>
                      <a:pt x="4494" y="296"/>
                    </a:moveTo>
                    <a:lnTo>
                      <a:pt x="4494" y="655"/>
                    </a:lnTo>
                    <a:lnTo>
                      <a:pt x="4140" y="655"/>
                    </a:lnTo>
                    <a:lnTo>
                      <a:pt x="4140" y="296"/>
                    </a:lnTo>
                    <a:close/>
                    <a:moveTo>
                      <a:pt x="4921" y="296"/>
                    </a:moveTo>
                    <a:lnTo>
                      <a:pt x="4921" y="655"/>
                    </a:lnTo>
                    <a:lnTo>
                      <a:pt x="4568" y="655"/>
                    </a:lnTo>
                    <a:lnTo>
                      <a:pt x="4568" y="296"/>
                    </a:lnTo>
                    <a:close/>
                    <a:moveTo>
                      <a:pt x="5348" y="296"/>
                    </a:moveTo>
                    <a:lnTo>
                      <a:pt x="5348" y="655"/>
                    </a:lnTo>
                    <a:lnTo>
                      <a:pt x="4995" y="655"/>
                    </a:lnTo>
                    <a:lnTo>
                      <a:pt x="4995" y="296"/>
                    </a:lnTo>
                    <a:close/>
                    <a:moveTo>
                      <a:pt x="5775" y="296"/>
                    </a:moveTo>
                    <a:lnTo>
                      <a:pt x="5775" y="655"/>
                    </a:lnTo>
                    <a:lnTo>
                      <a:pt x="5422" y="655"/>
                    </a:lnTo>
                    <a:lnTo>
                      <a:pt x="5422" y="296"/>
                    </a:lnTo>
                    <a:close/>
                    <a:moveTo>
                      <a:pt x="6202" y="296"/>
                    </a:moveTo>
                    <a:lnTo>
                      <a:pt x="6202" y="655"/>
                    </a:lnTo>
                    <a:lnTo>
                      <a:pt x="5849" y="655"/>
                    </a:lnTo>
                    <a:lnTo>
                      <a:pt x="5849" y="296"/>
                    </a:lnTo>
                    <a:close/>
                    <a:moveTo>
                      <a:pt x="6629" y="296"/>
                    </a:moveTo>
                    <a:lnTo>
                      <a:pt x="6629" y="655"/>
                    </a:lnTo>
                    <a:lnTo>
                      <a:pt x="6276" y="655"/>
                    </a:lnTo>
                    <a:lnTo>
                      <a:pt x="6276" y="296"/>
                    </a:lnTo>
                    <a:close/>
                    <a:moveTo>
                      <a:pt x="7056" y="296"/>
                    </a:moveTo>
                    <a:lnTo>
                      <a:pt x="7056" y="655"/>
                    </a:lnTo>
                    <a:lnTo>
                      <a:pt x="6703" y="655"/>
                    </a:lnTo>
                    <a:lnTo>
                      <a:pt x="6703" y="296"/>
                    </a:lnTo>
                    <a:close/>
                    <a:moveTo>
                      <a:pt x="7484" y="296"/>
                    </a:moveTo>
                    <a:lnTo>
                      <a:pt x="7484" y="655"/>
                    </a:lnTo>
                    <a:lnTo>
                      <a:pt x="7130" y="655"/>
                    </a:lnTo>
                    <a:lnTo>
                      <a:pt x="7130" y="296"/>
                    </a:lnTo>
                    <a:close/>
                    <a:moveTo>
                      <a:pt x="7911" y="296"/>
                    </a:moveTo>
                    <a:lnTo>
                      <a:pt x="7911" y="655"/>
                    </a:lnTo>
                    <a:lnTo>
                      <a:pt x="7558" y="655"/>
                    </a:lnTo>
                    <a:lnTo>
                      <a:pt x="7558" y="296"/>
                    </a:lnTo>
                    <a:close/>
                    <a:moveTo>
                      <a:pt x="8338" y="296"/>
                    </a:moveTo>
                    <a:lnTo>
                      <a:pt x="8338" y="655"/>
                    </a:lnTo>
                    <a:lnTo>
                      <a:pt x="7985" y="655"/>
                    </a:lnTo>
                    <a:lnTo>
                      <a:pt x="7985" y="296"/>
                    </a:lnTo>
                    <a:close/>
                    <a:moveTo>
                      <a:pt x="8765" y="296"/>
                    </a:moveTo>
                    <a:lnTo>
                      <a:pt x="8765" y="655"/>
                    </a:lnTo>
                    <a:lnTo>
                      <a:pt x="8412" y="655"/>
                    </a:lnTo>
                    <a:lnTo>
                      <a:pt x="8412" y="296"/>
                    </a:lnTo>
                    <a:close/>
                    <a:moveTo>
                      <a:pt x="9192" y="296"/>
                    </a:moveTo>
                    <a:lnTo>
                      <a:pt x="9192" y="655"/>
                    </a:lnTo>
                    <a:lnTo>
                      <a:pt x="8839" y="655"/>
                    </a:lnTo>
                    <a:lnTo>
                      <a:pt x="8839" y="296"/>
                    </a:lnTo>
                    <a:close/>
                    <a:moveTo>
                      <a:pt x="9619" y="296"/>
                    </a:moveTo>
                    <a:lnTo>
                      <a:pt x="9619" y="655"/>
                    </a:lnTo>
                    <a:lnTo>
                      <a:pt x="9266" y="655"/>
                    </a:lnTo>
                    <a:lnTo>
                      <a:pt x="9266" y="296"/>
                    </a:lnTo>
                    <a:close/>
                    <a:moveTo>
                      <a:pt x="10046" y="296"/>
                    </a:moveTo>
                    <a:lnTo>
                      <a:pt x="10046" y="655"/>
                    </a:lnTo>
                    <a:lnTo>
                      <a:pt x="9693" y="655"/>
                    </a:lnTo>
                    <a:lnTo>
                      <a:pt x="9693" y="296"/>
                    </a:lnTo>
                    <a:close/>
                    <a:moveTo>
                      <a:pt x="10474" y="296"/>
                    </a:moveTo>
                    <a:lnTo>
                      <a:pt x="10474" y="655"/>
                    </a:lnTo>
                    <a:lnTo>
                      <a:pt x="10120" y="655"/>
                    </a:lnTo>
                    <a:lnTo>
                      <a:pt x="10120" y="296"/>
                    </a:lnTo>
                    <a:close/>
                    <a:moveTo>
                      <a:pt x="10901" y="296"/>
                    </a:moveTo>
                    <a:lnTo>
                      <a:pt x="10901" y="655"/>
                    </a:lnTo>
                    <a:lnTo>
                      <a:pt x="10548" y="655"/>
                    </a:lnTo>
                    <a:lnTo>
                      <a:pt x="10548" y="296"/>
                    </a:lnTo>
                    <a:close/>
                    <a:moveTo>
                      <a:pt x="11328" y="296"/>
                    </a:moveTo>
                    <a:lnTo>
                      <a:pt x="11328" y="655"/>
                    </a:lnTo>
                    <a:lnTo>
                      <a:pt x="10975" y="655"/>
                    </a:lnTo>
                    <a:lnTo>
                      <a:pt x="10975" y="296"/>
                    </a:lnTo>
                    <a:close/>
                    <a:moveTo>
                      <a:pt x="11755" y="296"/>
                    </a:moveTo>
                    <a:lnTo>
                      <a:pt x="11755" y="655"/>
                    </a:lnTo>
                    <a:lnTo>
                      <a:pt x="11402" y="655"/>
                    </a:lnTo>
                    <a:lnTo>
                      <a:pt x="11402" y="296"/>
                    </a:lnTo>
                    <a:close/>
                    <a:moveTo>
                      <a:pt x="649" y="723"/>
                    </a:moveTo>
                    <a:lnTo>
                      <a:pt x="649" y="1082"/>
                    </a:lnTo>
                    <a:lnTo>
                      <a:pt x="296" y="1082"/>
                    </a:lnTo>
                    <a:lnTo>
                      <a:pt x="296" y="723"/>
                    </a:lnTo>
                    <a:close/>
                    <a:moveTo>
                      <a:pt x="1076" y="723"/>
                    </a:moveTo>
                    <a:lnTo>
                      <a:pt x="1076" y="1082"/>
                    </a:lnTo>
                    <a:lnTo>
                      <a:pt x="723" y="1082"/>
                    </a:lnTo>
                    <a:lnTo>
                      <a:pt x="723" y="723"/>
                    </a:lnTo>
                    <a:close/>
                    <a:moveTo>
                      <a:pt x="1504" y="723"/>
                    </a:moveTo>
                    <a:lnTo>
                      <a:pt x="1504" y="1082"/>
                    </a:lnTo>
                    <a:lnTo>
                      <a:pt x="1151" y="1082"/>
                    </a:lnTo>
                    <a:lnTo>
                      <a:pt x="1151" y="723"/>
                    </a:lnTo>
                    <a:close/>
                    <a:moveTo>
                      <a:pt x="1931" y="723"/>
                    </a:moveTo>
                    <a:lnTo>
                      <a:pt x="1931" y="1082"/>
                    </a:lnTo>
                    <a:lnTo>
                      <a:pt x="1578" y="1082"/>
                    </a:lnTo>
                    <a:lnTo>
                      <a:pt x="1578" y="723"/>
                    </a:lnTo>
                    <a:close/>
                    <a:moveTo>
                      <a:pt x="2358" y="723"/>
                    </a:moveTo>
                    <a:lnTo>
                      <a:pt x="2358" y="1082"/>
                    </a:lnTo>
                    <a:lnTo>
                      <a:pt x="2005" y="1082"/>
                    </a:lnTo>
                    <a:lnTo>
                      <a:pt x="2005" y="723"/>
                    </a:lnTo>
                    <a:close/>
                    <a:moveTo>
                      <a:pt x="2785" y="723"/>
                    </a:moveTo>
                    <a:lnTo>
                      <a:pt x="2785" y="1082"/>
                    </a:lnTo>
                    <a:lnTo>
                      <a:pt x="2432" y="1082"/>
                    </a:lnTo>
                    <a:lnTo>
                      <a:pt x="2432" y="723"/>
                    </a:lnTo>
                    <a:close/>
                    <a:moveTo>
                      <a:pt x="3212" y="723"/>
                    </a:moveTo>
                    <a:lnTo>
                      <a:pt x="3212" y="1082"/>
                    </a:lnTo>
                    <a:lnTo>
                      <a:pt x="2859" y="1082"/>
                    </a:lnTo>
                    <a:lnTo>
                      <a:pt x="2859" y="723"/>
                    </a:lnTo>
                    <a:close/>
                    <a:moveTo>
                      <a:pt x="3639" y="723"/>
                    </a:moveTo>
                    <a:lnTo>
                      <a:pt x="3639" y="1082"/>
                    </a:lnTo>
                    <a:lnTo>
                      <a:pt x="3286" y="1082"/>
                    </a:lnTo>
                    <a:lnTo>
                      <a:pt x="3286" y="723"/>
                    </a:lnTo>
                    <a:close/>
                    <a:moveTo>
                      <a:pt x="4066" y="723"/>
                    </a:moveTo>
                    <a:lnTo>
                      <a:pt x="4066" y="1082"/>
                    </a:lnTo>
                    <a:lnTo>
                      <a:pt x="3713" y="1082"/>
                    </a:lnTo>
                    <a:lnTo>
                      <a:pt x="3713" y="723"/>
                    </a:lnTo>
                    <a:close/>
                    <a:moveTo>
                      <a:pt x="4494" y="723"/>
                    </a:moveTo>
                    <a:lnTo>
                      <a:pt x="4494" y="1082"/>
                    </a:lnTo>
                    <a:lnTo>
                      <a:pt x="4140" y="1082"/>
                    </a:lnTo>
                    <a:lnTo>
                      <a:pt x="4140" y="723"/>
                    </a:lnTo>
                    <a:close/>
                    <a:moveTo>
                      <a:pt x="4921" y="723"/>
                    </a:moveTo>
                    <a:lnTo>
                      <a:pt x="4921" y="1082"/>
                    </a:lnTo>
                    <a:lnTo>
                      <a:pt x="4568" y="1082"/>
                    </a:lnTo>
                    <a:lnTo>
                      <a:pt x="4568" y="723"/>
                    </a:lnTo>
                    <a:close/>
                    <a:moveTo>
                      <a:pt x="5348" y="723"/>
                    </a:moveTo>
                    <a:lnTo>
                      <a:pt x="5348" y="1082"/>
                    </a:lnTo>
                    <a:lnTo>
                      <a:pt x="4995" y="1082"/>
                    </a:lnTo>
                    <a:lnTo>
                      <a:pt x="4995" y="723"/>
                    </a:lnTo>
                    <a:close/>
                    <a:moveTo>
                      <a:pt x="5775" y="723"/>
                    </a:moveTo>
                    <a:lnTo>
                      <a:pt x="5775" y="1082"/>
                    </a:lnTo>
                    <a:lnTo>
                      <a:pt x="5422" y="1082"/>
                    </a:lnTo>
                    <a:lnTo>
                      <a:pt x="5422" y="723"/>
                    </a:lnTo>
                    <a:close/>
                    <a:moveTo>
                      <a:pt x="6202" y="723"/>
                    </a:moveTo>
                    <a:lnTo>
                      <a:pt x="6202" y="1082"/>
                    </a:lnTo>
                    <a:lnTo>
                      <a:pt x="5849" y="1082"/>
                    </a:lnTo>
                    <a:lnTo>
                      <a:pt x="5849" y="723"/>
                    </a:lnTo>
                    <a:close/>
                    <a:moveTo>
                      <a:pt x="6629" y="723"/>
                    </a:moveTo>
                    <a:lnTo>
                      <a:pt x="6629" y="1082"/>
                    </a:lnTo>
                    <a:lnTo>
                      <a:pt x="6276" y="1082"/>
                    </a:lnTo>
                    <a:lnTo>
                      <a:pt x="6276" y="723"/>
                    </a:lnTo>
                    <a:close/>
                    <a:moveTo>
                      <a:pt x="7056" y="723"/>
                    </a:moveTo>
                    <a:lnTo>
                      <a:pt x="7056" y="1082"/>
                    </a:lnTo>
                    <a:lnTo>
                      <a:pt x="6703" y="1082"/>
                    </a:lnTo>
                    <a:lnTo>
                      <a:pt x="6703" y="723"/>
                    </a:lnTo>
                    <a:close/>
                    <a:moveTo>
                      <a:pt x="7484" y="723"/>
                    </a:moveTo>
                    <a:lnTo>
                      <a:pt x="7484" y="1082"/>
                    </a:lnTo>
                    <a:lnTo>
                      <a:pt x="7130" y="1082"/>
                    </a:lnTo>
                    <a:lnTo>
                      <a:pt x="7130" y="723"/>
                    </a:lnTo>
                    <a:close/>
                    <a:moveTo>
                      <a:pt x="7911" y="723"/>
                    </a:moveTo>
                    <a:lnTo>
                      <a:pt x="7911" y="1082"/>
                    </a:lnTo>
                    <a:lnTo>
                      <a:pt x="7558" y="1082"/>
                    </a:lnTo>
                    <a:lnTo>
                      <a:pt x="7558" y="723"/>
                    </a:lnTo>
                    <a:close/>
                    <a:moveTo>
                      <a:pt x="8338" y="723"/>
                    </a:moveTo>
                    <a:lnTo>
                      <a:pt x="8338" y="1082"/>
                    </a:lnTo>
                    <a:lnTo>
                      <a:pt x="7985" y="1082"/>
                    </a:lnTo>
                    <a:lnTo>
                      <a:pt x="7985" y="723"/>
                    </a:lnTo>
                    <a:close/>
                    <a:moveTo>
                      <a:pt x="8765" y="723"/>
                    </a:moveTo>
                    <a:lnTo>
                      <a:pt x="8765" y="1082"/>
                    </a:lnTo>
                    <a:lnTo>
                      <a:pt x="8412" y="1082"/>
                    </a:lnTo>
                    <a:lnTo>
                      <a:pt x="8412" y="723"/>
                    </a:lnTo>
                    <a:close/>
                    <a:moveTo>
                      <a:pt x="9192" y="723"/>
                    </a:moveTo>
                    <a:lnTo>
                      <a:pt x="9192" y="1082"/>
                    </a:lnTo>
                    <a:lnTo>
                      <a:pt x="8839" y="1082"/>
                    </a:lnTo>
                    <a:lnTo>
                      <a:pt x="8839" y="723"/>
                    </a:lnTo>
                    <a:close/>
                    <a:moveTo>
                      <a:pt x="9619" y="723"/>
                    </a:moveTo>
                    <a:lnTo>
                      <a:pt x="9619" y="1082"/>
                    </a:lnTo>
                    <a:lnTo>
                      <a:pt x="9266" y="1082"/>
                    </a:lnTo>
                    <a:lnTo>
                      <a:pt x="9266" y="723"/>
                    </a:lnTo>
                    <a:close/>
                    <a:moveTo>
                      <a:pt x="10046" y="723"/>
                    </a:moveTo>
                    <a:lnTo>
                      <a:pt x="10046" y="1082"/>
                    </a:lnTo>
                    <a:lnTo>
                      <a:pt x="9693" y="1082"/>
                    </a:lnTo>
                    <a:lnTo>
                      <a:pt x="9693" y="723"/>
                    </a:lnTo>
                    <a:close/>
                    <a:moveTo>
                      <a:pt x="10474" y="723"/>
                    </a:moveTo>
                    <a:lnTo>
                      <a:pt x="10474" y="1082"/>
                    </a:lnTo>
                    <a:lnTo>
                      <a:pt x="10120" y="1082"/>
                    </a:lnTo>
                    <a:lnTo>
                      <a:pt x="10120" y="723"/>
                    </a:lnTo>
                    <a:close/>
                    <a:moveTo>
                      <a:pt x="10901" y="723"/>
                    </a:moveTo>
                    <a:lnTo>
                      <a:pt x="10901" y="1082"/>
                    </a:lnTo>
                    <a:lnTo>
                      <a:pt x="10548" y="1082"/>
                    </a:lnTo>
                    <a:lnTo>
                      <a:pt x="10548" y="723"/>
                    </a:lnTo>
                    <a:close/>
                    <a:moveTo>
                      <a:pt x="11328" y="723"/>
                    </a:moveTo>
                    <a:lnTo>
                      <a:pt x="11328" y="1082"/>
                    </a:lnTo>
                    <a:lnTo>
                      <a:pt x="10975" y="1082"/>
                    </a:lnTo>
                    <a:lnTo>
                      <a:pt x="10975" y="723"/>
                    </a:lnTo>
                    <a:close/>
                    <a:moveTo>
                      <a:pt x="11755" y="723"/>
                    </a:moveTo>
                    <a:lnTo>
                      <a:pt x="11755" y="1082"/>
                    </a:lnTo>
                    <a:lnTo>
                      <a:pt x="11402" y="1082"/>
                    </a:lnTo>
                    <a:lnTo>
                      <a:pt x="11402" y="723"/>
                    </a:lnTo>
                    <a:close/>
                    <a:moveTo>
                      <a:pt x="649" y="1151"/>
                    </a:moveTo>
                    <a:lnTo>
                      <a:pt x="649" y="1509"/>
                    </a:lnTo>
                    <a:lnTo>
                      <a:pt x="296" y="1509"/>
                    </a:lnTo>
                    <a:lnTo>
                      <a:pt x="296" y="1151"/>
                    </a:lnTo>
                    <a:close/>
                    <a:moveTo>
                      <a:pt x="1076" y="1151"/>
                    </a:moveTo>
                    <a:lnTo>
                      <a:pt x="1076" y="1509"/>
                    </a:lnTo>
                    <a:lnTo>
                      <a:pt x="723" y="1509"/>
                    </a:lnTo>
                    <a:lnTo>
                      <a:pt x="723" y="1151"/>
                    </a:lnTo>
                    <a:close/>
                    <a:moveTo>
                      <a:pt x="1504" y="1151"/>
                    </a:moveTo>
                    <a:lnTo>
                      <a:pt x="1504" y="1509"/>
                    </a:lnTo>
                    <a:lnTo>
                      <a:pt x="1151" y="1509"/>
                    </a:lnTo>
                    <a:lnTo>
                      <a:pt x="1151" y="1151"/>
                    </a:lnTo>
                    <a:close/>
                    <a:moveTo>
                      <a:pt x="1931" y="1151"/>
                    </a:moveTo>
                    <a:lnTo>
                      <a:pt x="1931" y="1509"/>
                    </a:lnTo>
                    <a:lnTo>
                      <a:pt x="1578" y="1509"/>
                    </a:lnTo>
                    <a:lnTo>
                      <a:pt x="1578" y="1151"/>
                    </a:lnTo>
                    <a:close/>
                    <a:moveTo>
                      <a:pt x="2358" y="1151"/>
                    </a:moveTo>
                    <a:lnTo>
                      <a:pt x="2358" y="1509"/>
                    </a:lnTo>
                    <a:lnTo>
                      <a:pt x="2005" y="1509"/>
                    </a:lnTo>
                    <a:lnTo>
                      <a:pt x="2005" y="1151"/>
                    </a:lnTo>
                    <a:close/>
                    <a:moveTo>
                      <a:pt x="2785" y="1151"/>
                    </a:moveTo>
                    <a:lnTo>
                      <a:pt x="2785" y="1509"/>
                    </a:lnTo>
                    <a:lnTo>
                      <a:pt x="2432" y="1509"/>
                    </a:lnTo>
                    <a:lnTo>
                      <a:pt x="2432" y="1151"/>
                    </a:lnTo>
                    <a:close/>
                    <a:moveTo>
                      <a:pt x="3212" y="1151"/>
                    </a:moveTo>
                    <a:lnTo>
                      <a:pt x="3212" y="1509"/>
                    </a:lnTo>
                    <a:lnTo>
                      <a:pt x="2859" y="1509"/>
                    </a:lnTo>
                    <a:lnTo>
                      <a:pt x="2859" y="1151"/>
                    </a:lnTo>
                    <a:close/>
                    <a:moveTo>
                      <a:pt x="3639" y="1151"/>
                    </a:moveTo>
                    <a:lnTo>
                      <a:pt x="3639" y="1509"/>
                    </a:lnTo>
                    <a:lnTo>
                      <a:pt x="3286" y="1509"/>
                    </a:lnTo>
                    <a:lnTo>
                      <a:pt x="3286" y="1151"/>
                    </a:lnTo>
                    <a:close/>
                    <a:moveTo>
                      <a:pt x="4066" y="1151"/>
                    </a:moveTo>
                    <a:lnTo>
                      <a:pt x="4066" y="1509"/>
                    </a:lnTo>
                    <a:lnTo>
                      <a:pt x="3713" y="1509"/>
                    </a:lnTo>
                    <a:lnTo>
                      <a:pt x="3713" y="1151"/>
                    </a:lnTo>
                    <a:close/>
                    <a:moveTo>
                      <a:pt x="4494" y="1151"/>
                    </a:moveTo>
                    <a:lnTo>
                      <a:pt x="4494" y="1509"/>
                    </a:lnTo>
                    <a:lnTo>
                      <a:pt x="4140" y="1509"/>
                    </a:lnTo>
                    <a:lnTo>
                      <a:pt x="4140" y="1151"/>
                    </a:lnTo>
                    <a:close/>
                    <a:moveTo>
                      <a:pt x="4921" y="1151"/>
                    </a:moveTo>
                    <a:lnTo>
                      <a:pt x="4921" y="1509"/>
                    </a:lnTo>
                    <a:lnTo>
                      <a:pt x="4568" y="1509"/>
                    </a:lnTo>
                    <a:lnTo>
                      <a:pt x="4568" y="1151"/>
                    </a:lnTo>
                    <a:close/>
                    <a:moveTo>
                      <a:pt x="5348" y="1151"/>
                    </a:moveTo>
                    <a:lnTo>
                      <a:pt x="5348" y="1509"/>
                    </a:lnTo>
                    <a:lnTo>
                      <a:pt x="4995" y="1509"/>
                    </a:lnTo>
                    <a:lnTo>
                      <a:pt x="4995" y="1151"/>
                    </a:lnTo>
                    <a:close/>
                    <a:moveTo>
                      <a:pt x="5775" y="1151"/>
                    </a:moveTo>
                    <a:lnTo>
                      <a:pt x="5775" y="1509"/>
                    </a:lnTo>
                    <a:lnTo>
                      <a:pt x="5422" y="1509"/>
                    </a:lnTo>
                    <a:lnTo>
                      <a:pt x="5422" y="1151"/>
                    </a:lnTo>
                    <a:close/>
                    <a:moveTo>
                      <a:pt x="6202" y="1151"/>
                    </a:moveTo>
                    <a:lnTo>
                      <a:pt x="6202" y="1509"/>
                    </a:lnTo>
                    <a:lnTo>
                      <a:pt x="5849" y="1509"/>
                    </a:lnTo>
                    <a:lnTo>
                      <a:pt x="5849" y="1151"/>
                    </a:lnTo>
                    <a:close/>
                    <a:moveTo>
                      <a:pt x="6629" y="1151"/>
                    </a:moveTo>
                    <a:lnTo>
                      <a:pt x="6629" y="1509"/>
                    </a:lnTo>
                    <a:lnTo>
                      <a:pt x="6276" y="1509"/>
                    </a:lnTo>
                    <a:lnTo>
                      <a:pt x="6276" y="1151"/>
                    </a:lnTo>
                    <a:close/>
                    <a:moveTo>
                      <a:pt x="7056" y="1151"/>
                    </a:moveTo>
                    <a:lnTo>
                      <a:pt x="7056" y="1509"/>
                    </a:lnTo>
                    <a:lnTo>
                      <a:pt x="6703" y="1509"/>
                    </a:lnTo>
                    <a:lnTo>
                      <a:pt x="6703" y="1151"/>
                    </a:lnTo>
                    <a:close/>
                    <a:moveTo>
                      <a:pt x="7484" y="1151"/>
                    </a:moveTo>
                    <a:lnTo>
                      <a:pt x="7484" y="1509"/>
                    </a:lnTo>
                    <a:lnTo>
                      <a:pt x="7130" y="1509"/>
                    </a:lnTo>
                    <a:lnTo>
                      <a:pt x="7130" y="1151"/>
                    </a:lnTo>
                    <a:close/>
                    <a:moveTo>
                      <a:pt x="7911" y="1151"/>
                    </a:moveTo>
                    <a:lnTo>
                      <a:pt x="7911" y="1509"/>
                    </a:lnTo>
                    <a:lnTo>
                      <a:pt x="7558" y="1509"/>
                    </a:lnTo>
                    <a:lnTo>
                      <a:pt x="7558" y="1151"/>
                    </a:lnTo>
                    <a:close/>
                    <a:moveTo>
                      <a:pt x="8338" y="1151"/>
                    </a:moveTo>
                    <a:lnTo>
                      <a:pt x="8338" y="1509"/>
                    </a:lnTo>
                    <a:lnTo>
                      <a:pt x="7985" y="1509"/>
                    </a:lnTo>
                    <a:lnTo>
                      <a:pt x="7985" y="1151"/>
                    </a:lnTo>
                    <a:close/>
                    <a:moveTo>
                      <a:pt x="8765" y="1151"/>
                    </a:moveTo>
                    <a:lnTo>
                      <a:pt x="8765" y="1509"/>
                    </a:lnTo>
                    <a:lnTo>
                      <a:pt x="8412" y="1509"/>
                    </a:lnTo>
                    <a:lnTo>
                      <a:pt x="8412" y="1151"/>
                    </a:lnTo>
                    <a:close/>
                    <a:moveTo>
                      <a:pt x="9192" y="1151"/>
                    </a:moveTo>
                    <a:lnTo>
                      <a:pt x="9192" y="1509"/>
                    </a:lnTo>
                    <a:lnTo>
                      <a:pt x="8839" y="1509"/>
                    </a:lnTo>
                    <a:lnTo>
                      <a:pt x="8839" y="1151"/>
                    </a:lnTo>
                    <a:close/>
                    <a:moveTo>
                      <a:pt x="9619" y="1151"/>
                    </a:moveTo>
                    <a:lnTo>
                      <a:pt x="9619" y="1509"/>
                    </a:lnTo>
                    <a:lnTo>
                      <a:pt x="9266" y="1509"/>
                    </a:lnTo>
                    <a:lnTo>
                      <a:pt x="9266" y="1151"/>
                    </a:lnTo>
                    <a:close/>
                    <a:moveTo>
                      <a:pt x="10046" y="1151"/>
                    </a:moveTo>
                    <a:lnTo>
                      <a:pt x="10046" y="1509"/>
                    </a:lnTo>
                    <a:lnTo>
                      <a:pt x="9693" y="1509"/>
                    </a:lnTo>
                    <a:lnTo>
                      <a:pt x="9693" y="1151"/>
                    </a:lnTo>
                    <a:close/>
                    <a:moveTo>
                      <a:pt x="10474" y="1151"/>
                    </a:moveTo>
                    <a:lnTo>
                      <a:pt x="10474" y="1509"/>
                    </a:lnTo>
                    <a:lnTo>
                      <a:pt x="10120" y="1509"/>
                    </a:lnTo>
                    <a:lnTo>
                      <a:pt x="10120" y="1151"/>
                    </a:lnTo>
                    <a:close/>
                    <a:moveTo>
                      <a:pt x="10901" y="1151"/>
                    </a:moveTo>
                    <a:lnTo>
                      <a:pt x="10901" y="1509"/>
                    </a:lnTo>
                    <a:lnTo>
                      <a:pt x="10548" y="1509"/>
                    </a:lnTo>
                    <a:lnTo>
                      <a:pt x="10548" y="1151"/>
                    </a:lnTo>
                    <a:close/>
                    <a:moveTo>
                      <a:pt x="11328" y="1151"/>
                    </a:moveTo>
                    <a:lnTo>
                      <a:pt x="11328" y="1509"/>
                    </a:lnTo>
                    <a:lnTo>
                      <a:pt x="10975" y="1509"/>
                    </a:lnTo>
                    <a:lnTo>
                      <a:pt x="10975" y="1151"/>
                    </a:lnTo>
                    <a:close/>
                    <a:moveTo>
                      <a:pt x="11755" y="1151"/>
                    </a:moveTo>
                    <a:lnTo>
                      <a:pt x="11755" y="1509"/>
                    </a:lnTo>
                    <a:lnTo>
                      <a:pt x="11402" y="1509"/>
                    </a:lnTo>
                    <a:lnTo>
                      <a:pt x="11402" y="1151"/>
                    </a:lnTo>
                    <a:close/>
                    <a:moveTo>
                      <a:pt x="649" y="1578"/>
                    </a:moveTo>
                    <a:lnTo>
                      <a:pt x="649" y="1937"/>
                    </a:lnTo>
                    <a:lnTo>
                      <a:pt x="296" y="1937"/>
                    </a:lnTo>
                    <a:lnTo>
                      <a:pt x="296" y="1578"/>
                    </a:lnTo>
                    <a:close/>
                    <a:moveTo>
                      <a:pt x="1076" y="1578"/>
                    </a:moveTo>
                    <a:lnTo>
                      <a:pt x="1076" y="1937"/>
                    </a:lnTo>
                    <a:lnTo>
                      <a:pt x="723" y="1937"/>
                    </a:lnTo>
                    <a:lnTo>
                      <a:pt x="723" y="1578"/>
                    </a:lnTo>
                    <a:close/>
                    <a:moveTo>
                      <a:pt x="1504" y="1578"/>
                    </a:moveTo>
                    <a:lnTo>
                      <a:pt x="1504" y="1937"/>
                    </a:lnTo>
                    <a:lnTo>
                      <a:pt x="1151" y="1937"/>
                    </a:lnTo>
                    <a:lnTo>
                      <a:pt x="1151" y="1578"/>
                    </a:lnTo>
                    <a:close/>
                    <a:moveTo>
                      <a:pt x="1931" y="1578"/>
                    </a:moveTo>
                    <a:lnTo>
                      <a:pt x="1931" y="1937"/>
                    </a:lnTo>
                    <a:lnTo>
                      <a:pt x="1578" y="1937"/>
                    </a:lnTo>
                    <a:lnTo>
                      <a:pt x="1578" y="1578"/>
                    </a:lnTo>
                    <a:close/>
                    <a:moveTo>
                      <a:pt x="2358" y="1578"/>
                    </a:moveTo>
                    <a:lnTo>
                      <a:pt x="2358" y="1937"/>
                    </a:lnTo>
                    <a:lnTo>
                      <a:pt x="2005" y="1937"/>
                    </a:lnTo>
                    <a:lnTo>
                      <a:pt x="2005" y="1578"/>
                    </a:lnTo>
                    <a:close/>
                    <a:moveTo>
                      <a:pt x="2785" y="1578"/>
                    </a:moveTo>
                    <a:lnTo>
                      <a:pt x="2785" y="1937"/>
                    </a:lnTo>
                    <a:lnTo>
                      <a:pt x="2432" y="1937"/>
                    </a:lnTo>
                    <a:lnTo>
                      <a:pt x="2432" y="1578"/>
                    </a:lnTo>
                    <a:close/>
                    <a:moveTo>
                      <a:pt x="3212" y="1578"/>
                    </a:moveTo>
                    <a:lnTo>
                      <a:pt x="3212" y="1937"/>
                    </a:lnTo>
                    <a:lnTo>
                      <a:pt x="2859" y="1937"/>
                    </a:lnTo>
                    <a:lnTo>
                      <a:pt x="2859" y="1578"/>
                    </a:lnTo>
                    <a:close/>
                    <a:moveTo>
                      <a:pt x="3639" y="1578"/>
                    </a:moveTo>
                    <a:lnTo>
                      <a:pt x="3639" y="1937"/>
                    </a:lnTo>
                    <a:lnTo>
                      <a:pt x="3286" y="1937"/>
                    </a:lnTo>
                    <a:lnTo>
                      <a:pt x="3286" y="1578"/>
                    </a:lnTo>
                    <a:close/>
                    <a:moveTo>
                      <a:pt x="4066" y="1578"/>
                    </a:moveTo>
                    <a:lnTo>
                      <a:pt x="4066" y="1937"/>
                    </a:lnTo>
                    <a:lnTo>
                      <a:pt x="3713" y="1937"/>
                    </a:lnTo>
                    <a:lnTo>
                      <a:pt x="3713" y="1578"/>
                    </a:lnTo>
                    <a:close/>
                    <a:moveTo>
                      <a:pt x="4494" y="1578"/>
                    </a:moveTo>
                    <a:lnTo>
                      <a:pt x="4494" y="1937"/>
                    </a:lnTo>
                    <a:lnTo>
                      <a:pt x="4140" y="1937"/>
                    </a:lnTo>
                    <a:lnTo>
                      <a:pt x="4140" y="1578"/>
                    </a:lnTo>
                    <a:close/>
                    <a:moveTo>
                      <a:pt x="4921" y="1578"/>
                    </a:moveTo>
                    <a:lnTo>
                      <a:pt x="4921" y="1937"/>
                    </a:lnTo>
                    <a:lnTo>
                      <a:pt x="4568" y="1937"/>
                    </a:lnTo>
                    <a:lnTo>
                      <a:pt x="4568" y="1578"/>
                    </a:lnTo>
                    <a:close/>
                    <a:moveTo>
                      <a:pt x="5348" y="1578"/>
                    </a:moveTo>
                    <a:lnTo>
                      <a:pt x="5348" y="1937"/>
                    </a:lnTo>
                    <a:lnTo>
                      <a:pt x="4995" y="1937"/>
                    </a:lnTo>
                    <a:lnTo>
                      <a:pt x="4995" y="1578"/>
                    </a:lnTo>
                    <a:close/>
                    <a:moveTo>
                      <a:pt x="5775" y="1578"/>
                    </a:moveTo>
                    <a:lnTo>
                      <a:pt x="5775" y="1937"/>
                    </a:lnTo>
                    <a:lnTo>
                      <a:pt x="5422" y="1937"/>
                    </a:lnTo>
                    <a:lnTo>
                      <a:pt x="5422" y="1578"/>
                    </a:lnTo>
                    <a:close/>
                    <a:moveTo>
                      <a:pt x="6202" y="1578"/>
                    </a:moveTo>
                    <a:lnTo>
                      <a:pt x="6202" y="1937"/>
                    </a:lnTo>
                    <a:lnTo>
                      <a:pt x="5849" y="1937"/>
                    </a:lnTo>
                    <a:lnTo>
                      <a:pt x="5849" y="1578"/>
                    </a:lnTo>
                    <a:close/>
                    <a:moveTo>
                      <a:pt x="6629" y="1578"/>
                    </a:moveTo>
                    <a:lnTo>
                      <a:pt x="6629" y="1937"/>
                    </a:lnTo>
                    <a:lnTo>
                      <a:pt x="6276" y="1937"/>
                    </a:lnTo>
                    <a:lnTo>
                      <a:pt x="6276" y="1578"/>
                    </a:lnTo>
                    <a:close/>
                    <a:moveTo>
                      <a:pt x="7056" y="1578"/>
                    </a:moveTo>
                    <a:lnTo>
                      <a:pt x="7056" y="1937"/>
                    </a:lnTo>
                    <a:lnTo>
                      <a:pt x="6703" y="1937"/>
                    </a:lnTo>
                    <a:lnTo>
                      <a:pt x="6703" y="1578"/>
                    </a:lnTo>
                    <a:close/>
                    <a:moveTo>
                      <a:pt x="7484" y="1578"/>
                    </a:moveTo>
                    <a:lnTo>
                      <a:pt x="7484" y="1937"/>
                    </a:lnTo>
                    <a:lnTo>
                      <a:pt x="7130" y="1937"/>
                    </a:lnTo>
                    <a:lnTo>
                      <a:pt x="7130" y="1578"/>
                    </a:lnTo>
                    <a:close/>
                    <a:moveTo>
                      <a:pt x="7911" y="1578"/>
                    </a:moveTo>
                    <a:lnTo>
                      <a:pt x="7911" y="1937"/>
                    </a:lnTo>
                    <a:lnTo>
                      <a:pt x="7558" y="1937"/>
                    </a:lnTo>
                    <a:lnTo>
                      <a:pt x="7558" y="1578"/>
                    </a:lnTo>
                    <a:close/>
                    <a:moveTo>
                      <a:pt x="8338" y="1578"/>
                    </a:moveTo>
                    <a:lnTo>
                      <a:pt x="8338" y="1937"/>
                    </a:lnTo>
                    <a:lnTo>
                      <a:pt x="7985" y="1937"/>
                    </a:lnTo>
                    <a:lnTo>
                      <a:pt x="7985" y="1578"/>
                    </a:lnTo>
                    <a:close/>
                    <a:moveTo>
                      <a:pt x="8765" y="1578"/>
                    </a:moveTo>
                    <a:lnTo>
                      <a:pt x="8765" y="1937"/>
                    </a:lnTo>
                    <a:lnTo>
                      <a:pt x="8412" y="1937"/>
                    </a:lnTo>
                    <a:lnTo>
                      <a:pt x="8412" y="1578"/>
                    </a:lnTo>
                    <a:close/>
                    <a:moveTo>
                      <a:pt x="9192" y="1578"/>
                    </a:moveTo>
                    <a:lnTo>
                      <a:pt x="9192" y="1937"/>
                    </a:lnTo>
                    <a:lnTo>
                      <a:pt x="8839" y="1937"/>
                    </a:lnTo>
                    <a:lnTo>
                      <a:pt x="8839" y="1578"/>
                    </a:lnTo>
                    <a:close/>
                    <a:moveTo>
                      <a:pt x="9619" y="1578"/>
                    </a:moveTo>
                    <a:lnTo>
                      <a:pt x="9619" y="1937"/>
                    </a:lnTo>
                    <a:lnTo>
                      <a:pt x="9266" y="1937"/>
                    </a:lnTo>
                    <a:lnTo>
                      <a:pt x="9266" y="1578"/>
                    </a:lnTo>
                    <a:close/>
                    <a:moveTo>
                      <a:pt x="10046" y="1578"/>
                    </a:moveTo>
                    <a:lnTo>
                      <a:pt x="10046" y="1937"/>
                    </a:lnTo>
                    <a:lnTo>
                      <a:pt x="9693" y="1937"/>
                    </a:lnTo>
                    <a:lnTo>
                      <a:pt x="9693" y="1578"/>
                    </a:lnTo>
                    <a:close/>
                    <a:moveTo>
                      <a:pt x="10474" y="1578"/>
                    </a:moveTo>
                    <a:lnTo>
                      <a:pt x="10474" y="1937"/>
                    </a:lnTo>
                    <a:lnTo>
                      <a:pt x="10120" y="1937"/>
                    </a:lnTo>
                    <a:lnTo>
                      <a:pt x="10120" y="1578"/>
                    </a:lnTo>
                    <a:close/>
                    <a:moveTo>
                      <a:pt x="10901" y="1578"/>
                    </a:moveTo>
                    <a:lnTo>
                      <a:pt x="10901" y="1937"/>
                    </a:lnTo>
                    <a:lnTo>
                      <a:pt x="10548" y="1937"/>
                    </a:lnTo>
                    <a:lnTo>
                      <a:pt x="10548" y="1578"/>
                    </a:lnTo>
                    <a:close/>
                    <a:moveTo>
                      <a:pt x="11328" y="1578"/>
                    </a:moveTo>
                    <a:lnTo>
                      <a:pt x="11328" y="1937"/>
                    </a:lnTo>
                    <a:lnTo>
                      <a:pt x="10975" y="1937"/>
                    </a:lnTo>
                    <a:lnTo>
                      <a:pt x="10975" y="1578"/>
                    </a:lnTo>
                    <a:close/>
                    <a:moveTo>
                      <a:pt x="11755" y="1578"/>
                    </a:moveTo>
                    <a:lnTo>
                      <a:pt x="11755" y="1937"/>
                    </a:lnTo>
                    <a:lnTo>
                      <a:pt x="11402" y="1937"/>
                    </a:lnTo>
                    <a:lnTo>
                      <a:pt x="11402" y="1578"/>
                    </a:lnTo>
                    <a:close/>
                    <a:moveTo>
                      <a:pt x="649" y="2005"/>
                    </a:moveTo>
                    <a:lnTo>
                      <a:pt x="649" y="2364"/>
                    </a:lnTo>
                    <a:lnTo>
                      <a:pt x="296" y="2364"/>
                    </a:lnTo>
                    <a:lnTo>
                      <a:pt x="296" y="2005"/>
                    </a:lnTo>
                    <a:close/>
                    <a:moveTo>
                      <a:pt x="1076" y="2005"/>
                    </a:moveTo>
                    <a:lnTo>
                      <a:pt x="1076" y="2364"/>
                    </a:lnTo>
                    <a:lnTo>
                      <a:pt x="723" y="2364"/>
                    </a:lnTo>
                    <a:lnTo>
                      <a:pt x="723" y="2005"/>
                    </a:lnTo>
                    <a:close/>
                    <a:moveTo>
                      <a:pt x="1504" y="2005"/>
                    </a:moveTo>
                    <a:lnTo>
                      <a:pt x="1504" y="2364"/>
                    </a:lnTo>
                    <a:lnTo>
                      <a:pt x="1151" y="2364"/>
                    </a:lnTo>
                    <a:lnTo>
                      <a:pt x="1151" y="2005"/>
                    </a:lnTo>
                    <a:close/>
                    <a:moveTo>
                      <a:pt x="1931" y="2005"/>
                    </a:moveTo>
                    <a:lnTo>
                      <a:pt x="1931" y="2364"/>
                    </a:lnTo>
                    <a:lnTo>
                      <a:pt x="1578" y="2364"/>
                    </a:lnTo>
                    <a:lnTo>
                      <a:pt x="1578" y="2005"/>
                    </a:lnTo>
                    <a:close/>
                    <a:moveTo>
                      <a:pt x="2358" y="2005"/>
                    </a:moveTo>
                    <a:lnTo>
                      <a:pt x="2358" y="2364"/>
                    </a:lnTo>
                    <a:lnTo>
                      <a:pt x="2005" y="2364"/>
                    </a:lnTo>
                    <a:lnTo>
                      <a:pt x="2005" y="2005"/>
                    </a:lnTo>
                    <a:close/>
                    <a:moveTo>
                      <a:pt x="2785" y="2005"/>
                    </a:moveTo>
                    <a:lnTo>
                      <a:pt x="2785" y="2364"/>
                    </a:lnTo>
                    <a:lnTo>
                      <a:pt x="2432" y="2364"/>
                    </a:lnTo>
                    <a:lnTo>
                      <a:pt x="2432" y="2005"/>
                    </a:lnTo>
                    <a:close/>
                    <a:moveTo>
                      <a:pt x="3212" y="2005"/>
                    </a:moveTo>
                    <a:lnTo>
                      <a:pt x="3212" y="2364"/>
                    </a:lnTo>
                    <a:lnTo>
                      <a:pt x="2859" y="2364"/>
                    </a:lnTo>
                    <a:lnTo>
                      <a:pt x="2859" y="2005"/>
                    </a:lnTo>
                    <a:close/>
                    <a:moveTo>
                      <a:pt x="3639" y="2005"/>
                    </a:moveTo>
                    <a:lnTo>
                      <a:pt x="3639" y="2364"/>
                    </a:lnTo>
                    <a:lnTo>
                      <a:pt x="3286" y="2364"/>
                    </a:lnTo>
                    <a:lnTo>
                      <a:pt x="3286" y="2005"/>
                    </a:lnTo>
                    <a:close/>
                    <a:moveTo>
                      <a:pt x="4066" y="2005"/>
                    </a:moveTo>
                    <a:lnTo>
                      <a:pt x="4066" y="2364"/>
                    </a:lnTo>
                    <a:lnTo>
                      <a:pt x="3713" y="2364"/>
                    </a:lnTo>
                    <a:lnTo>
                      <a:pt x="3713" y="2005"/>
                    </a:lnTo>
                    <a:close/>
                    <a:moveTo>
                      <a:pt x="4494" y="2005"/>
                    </a:moveTo>
                    <a:lnTo>
                      <a:pt x="4494" y="2364"/>
                    </a:lnTo>
                    <a:lnTo>
                      <a:pt x="4140" y="2364"/>
                    </a:lnTo>
                    <a:lnTo>
                      <a:pt x="4140" y="2005"/>
                    </a:lnTo>
                    <a:close/>
                    <a:moveTo>
                      <a:pt x="4921" y="2005"/>
                    </a:moveTo>
                    <a:lnTo>
                      <a:pt x="4921" y="2364"/>
                    </a:lnTo>
                    <a:lnTo>
                      <a:pt x="4568" y="2364"/>
                    </a:lnTo>
                    <a:lnTo>
                      <a:pt x="4568" y="2005"/>
                    </a:lnTo>
                    <a:close/>
                    <a:moveTo>
                      <a:pt x="5348" y="2005"/>
                    </a:moveTo>
                    <a:lnTo>
                      <a:pt x="5348" y="2364"/>
                    </a:lnTo>
                    <a:lnTo>
                      <a:pt x="4995" y="2364"/>
                    </a:lnTo>
                    <a:lnTo>
                      <a:pt x="4995" y="2005"/>
                    </a:lnTo>
                    <a:close/>
                    <a:moveTo>
                      <a:pt x="5775" y="2005"/>
                    </a:moveTo>
                    <a:lnTo>
                      <a:pt x="5775" y="2364"/>
                    </a:lnTo>
                    <a:lnTo>
                      <a:pt x="5422" y="2364"/>
                    </a:lnTo>
                    <a:lnTo>
                      <a:pt x="5422" y="2005"/>
                    </a:lnTo>
                    <a:close/>
                    <a:moveTo>
                      <a:pt x="6202" y="2005"/>
                    </a:moveTo>
                    <a:lnTo>
                      <a:pt x="6202" y="2364"/>
                    </a:lnTo>
                    <a:lnTo>
                      <a:pt x="5849" y="2364"/>
                    </a:lnTo>
                    <a:lnTo>
                      <a:pt x="5849" y="2005"/>
                    </a:lnTo>
                    <a:close/>
                    <a:moveTo>
                      <a:pt x="6629" y="2005"/>
                    </a:moveTo>
                    <a:lnTo>
                      <a:pt x="6629" y="2364"/>
                    </a:lnTo>
                    <a:lnTo>
                      <a:pt x="6276" y="2364"/>
                    </a:lnTo>
                    <a:lnTo>
                      <a:pt x="6276" y="2005"/>
                    </a:lnTo>
                    <a:close/>
                    <a:moveTo>
                      <a:pt x="7056" y="2005"/>
                    </a:moveTo>
                    <a:lnTo>
                      <a:pt x="7056" y="2364"/>
                    </a:lnTo>
                    <a:lnTo>
                      <a:pt x="6703" y="2364"/>
                    </a:lnTo>
                    <a:lnTo>
                      <a:pt x="6703" y="2005"/>
                    </a:lnTo>
                    <a:close/>
                    <a:moveTo>
                      <a:pt x="7484" y="2005"/>
                    </a:moveTo>
                    <a:lnTo>
                      <a:pt x="7484" y="2364"/>
                    </a:lnTo>
                    <a:lnTo>
                      <a:pt x="7130" y="2364"/>
                    </a:lnTo>
                    <a:lnTo>
                      <a:pt x="7130" y="2005"/>
                    </a:lnTo>
                    <a:close/>
                    <a:moveTo>
                      <a:pt x="7911" y="2005"/>
                    </a:moveTo>
                    <a:lnTo>
                      <a:pt x="7911" y="2364"/>
                    </a:lnTo>
                    <a:lnTo>
                      <a:pt x="7558" y="2364"/>
                    </a:lnTo>
                    <a:lnTo>
                      <a:pt x="7558" y="2005"/>
                    </a:lnTo>
                    <a:close/>
                    <a:moveTo>
                      <a:pt x="8338" y="2005"/>
                    </a:moveTo>
                    <a:lnTo>
                      <a:pt x="8338" y="2364"/>
                    </a:lnTo>
                    <a:lnTo>
                      <a:pt x="7985" y="2364"/>
                    </a:lnTo>
                    <a:lnTo>
                      <a:pt x="7985" y="2005"/>
                    </a:lnTo>
                    <a:close/>
                    <a:moveTo>
                      <a:pt x="8765" y="2005"/>
                    </a:moveTo>
                    <a:lnTo>
                      <a:pt x="8765" y="2364"/>
                    </a:lnTo>
                    <a:lnTo>
                      <a:pt x="8412" y="2364"/>
                    </a:lnTo>
                    <a:lnTo>
                      <a:pt x="8412" y="2005"/>
                    </a:lnTo>
                    <a:close/>
                    <a:moveTo>
                      <a:pt x="9192" y="2005"/>
                    </a:moveTo>
                    <a:lnTo>
                      <a:pt x="9192" y="2364"/>
                    </a:lnTo>
                    <a:lnTo>
                      <a:pt x="8839" y="2364"/>
                    </a:lnTo>
                    <a:lnTo>
                      <a:pt x="8839" y="2005"/>
                    </a:lnTo>
                    <a:close/>
                    <a:moveTo>
                      <a:pt x="9619" y="2005"/>
                    </a:moveTo>
                    <a:lnTo>
                      <a:pt x="9619" y="2364"/>
                    </a:lnTo>
                    <a:lnTo>
                      <a:pt x="9266" y="2364"/>
                    </a:lnTo>
                    <a:lnTo>
                      <a:pt x="9266" y="2005"/>
                    </a:lnTo>
                    <a:close/>
                    <a:moveTo>
                      <a:pt x="10046" y="2005"/>
                    </a:moveTo>
                    <a:lnTo>
                      <a:pt x="10046" y="2364"/>
                    </a:lnTo>
                    <a:lnTo>
                      <a:pt x="9693" y="2364"/>
                    </a:lnTo>
                    <a:lnTo>
                      <a:pt x="9693" y="2005"/>
                    </a:lnTo>
                    <a:close/>
                    <a:moveTo>
                      <a:pt x="10474" y="2005"/>
                    </a:moveTo>
                    <a:lnTo>
                      <a:pt x="10474" y="2364"/>
                    </a:lnTo>
                    <a:lnTo>
                      <a:pt x="10120" y="2364"/>
                    </a:lnTo>
                    <a:lnTo>
                      <a:pt x="10120" y="2005"/>
                    </a:lnTo>
                    <a:close/>
                    <a:moveTo>
                      <a:pt x="10901" y="2005"/>
                    </a:moveTo>
                    <a:lnTo>
                      <a:pt x="10901" y="2364"/>
                    </a:lnTo>
                    <a:lnTo>
                      <a:pt x="10548" y="2364"/>
                    </a:lnTo>
                    <a:lnTo>
                      <a:pt x="10548" y="2005"/>
                    </a:lnTo>
                    <a:close/>
                    <a:moveTo>
                      <a:pt x="11328" y="2005"/>
                    </a:moveTo>
                    <a:lnTo>
                      <a:pt x="11328" y="2364"/>
                    </a:lnTo>
                    <a:lnTo>
                      <a:pt x="10975" y="2364"/>
                    </a:lnTo>
                    <a:lnTo>
                      <a:pt x="10975" y="2005"/>
                    </a:lnTo>
                    <a:close/>
                    <a:moveTo>
                      <a:pt x="11755" y="2005"/>
                    </a:moveTo>
                    <a:lnTo>
                      <a:pt x="11755" y="2364"/>
                    </a:lnTo>
                    <a:lnTo>
                      <a:pt x="11402" y="2364"/>
                    </a:lnTo>
                    <a:lnTo>
                      <a:pt x="11402" y="2005"/>
                    </a:lnTo>
                    <a:close/>
                    <a:moveTo>
                      <a:pt x="649" y="2432"/>
                    </a:moveTo>
                    <a:lnTo>
                      <a:pt x="649" y="2791"/>
                    </a:lnTo>
                    <a:lnTo>
                      <a:pt x="296" y="2791"/>
                    </a:lnTo>
                    <a:lnTo>
                      <a:pt x="296" y="2432"/>
                    </a:lnTo>
                    <a:close/>
                    <a:moveTo>
                      <a:pt x="1076" y="2432"/>
                    </a:moveTo>
                    <a:lnTo>
                      <a:pt x="1076" y="2791"/>
                    </a:lnTo>
                    <a:lnTo>
                      <a:pt x="723" y="2791"/>
                    </a:lnTo>
                    <a:lnTo>
                      <a:pt x="723" y="2432"/>
                    </a:lnTo>
                    <a:close/>
                    <a:moveTo>
                      <a:pt x="1504" y="2432"/>
                    </a:moveTo>
                    <a:lnTo>
                      <a:pt x="1504" y="2791"/>
                    </a:lnTo>
                    <a:lnTo>
                      <a:pt x="1151" y="2791"/>
                    </a:lnTo>
                    <a:lnTo>
                      <a:pt x="1151" y="2432"/>
                    </a:lnTo>
                    <a:close/>
                    <a:moveTo>
                      <a:pt x="1931" y="2432"/>
                    </a:moveTo>
                    <a:lnTo>
                      <a:pt x="1931" y="2791"/>
                    </a:lnTo>
                    <a:lnTo>
                      <a:pt x="1578" y="2791"/>
                    </a:lnTo>
                    <a:lnTo>
                      <a:pt x="1578" y="2432"/>
                    </a:lnTo>
                    <a:close/>
                    <a:moveTo>
                      <a:pt x="2358" y="2432"/>
                    </a:moveTo>
                    <a:lnTo>
                      <a:pt x="2358" y="2791"/>
                    </a:lnTo>
                    <a:lnTo>
                      <a:pt x="2005" y="2791"/>
                    </a:lnTo>
                    <a:lnTo>
                      <a:pt x="2005" y="2432"/>
                    </a:lnTo>
                    <a:close/>
                    <a:moveTo>
                      <a:pt x="2785" y="2432"/>
                    </a:moveTo>
                    <a:lnTo>
                      <a:pt x="2785" y="2791"/>
                    </a:lnTo>
                    <a:lnTo>
                      <a:pt x="2432" y="2791"/>
                    </a:lnTo>
                    <a:lnTo>
                      <a:pt x="2432" y="2432"/>
                    </a:lnTo>
                    <a:close/>
                    <a:moveTo>
                      <a:pt x="3212" y="2432"/>
                    </a:moveTo>
                    <a:lnTo>
                      <a:pt x="3212" y="2791"/>
                    </a:lnTo>
                    <a:lnTo>
                      <a:pt x="2859" y="2791"/>
                    </a:lnTo>
                    <a:lnTo>
                      <a:pt x="2859" y="2432"/>
                    </a:lnTo>
                    <a:close/>
                    <a:moveTo>
                      <a:pt x="3639" y="2432"/>
                    </a:moveTo>
                    <a:lnTo>
                      <a:pt x="3639" y="2791"/>
                    </a:lnTo>
                    <a:lnTo>
                      <a:pt x="3286" y="2791"/>
                    </a:lnTo>
                    <a:lnTo>
                      <a:pt x="3286" y="2432"/>
                    </a:lnTo>
                    <a:close/>
                    <a:moveTo>
                      <a:pt x="4066" y="2432"/>
                    </a:moveTo>
                    <a:lnTo>
                      <a:pt x="4066" y="2791"/>
                    </a:lnTo>
                    <a:lnTo>
                      <a:pt x="3713" y="2791"/>
                    </a:lnTo>
                    <a:lnTo>
                      <a:pt x="3713" y="2432"/>
                    </a:lnTo>
                    <a:close/>
                    <a:moveTo>
                      <a:pt x="4494" y="2432"/>
                    </a:moveTo>
                    <a:lnTo>
                      <a:pt x="4494" y="2791"/>
                    </a:lnTo>
                    <a:lnTo>
                      <a:pt x="4140" y="2791"/>
                    </a:lnTo>
                    <a:lnTo>
                      <a:pt x="4140" y="2432"/>
                    </a:lnTo>
                    <a:close/>
                    <a:moveTo>
                      <a:pt x="4921" y="2432"/>
                    </a:moveTo>
                    <a:lnTo>
                      <a:pt x="4921" y="2791"/>
                    </a:lnTo>
                    <a:lnTo>
                      <a:pt x="4568" y="2791"/>
                    </a:lnTo>
                    <a:lnTo>
                      <a:pt x="4568" y="2432"/>
                    </a:lnTo>
                    <a:close/>
                    <a:moveTo>
                      <a:pt x="5348" y="2432"/>
                    </a:moveTo>
                    <a:lnTo>
                      <a:pt x="5348" y="2791"/>
                    </a:lnTo>
                    <a:lnTo>
                      <a:pt x="4995" y="2791"/>
                    </a:lnTo>
                    <a:lnTo>
                      <a:pt x="4995" y="2432"/>
                    </a:lnTo>
                    <a:close/>
                    <a:moveTo>
                      <a:pt x="5775" y="2432"/>
                    </a:moveTo>
                    <a:lnTo>
                      <a:pt x="5775" y="2791"/>
                    </a:lnTo>
                    <a:lnTo>
                      <a:pt x="5422" y="2791"/>
                    </a:lnTo>
                    <a:lnTo>
                      <a:pt x="5422" y="2432"/>
                    </a:lnTo>
                    <a:close/>
                    <a:moveTo>
                      <a:pt x="6202" y="2432"/>
                    </a:moveTo>
                    <a:lnTo>
                      <a:pt x="6202" y="2791"/>
                    </a:lnTo>
                    <a:lnTo>
                      <a:pt x="5849" y="2791"/>
                    </a:lnTo>
                    <a:lnTo>
                      <a:pt x="5849" y="2432"/>
                    </a:lnTo>
                    <a:close/>
                    <a:moveTo>
                      <a:pt x="6629" y="2432"/>
                    </a:moveTo>
                    <a:lnTo>
                      <a:pt x="6629" y="2791"/>
                    </a:lnTo>
                    <a:lnTo>
                      <a:pt x="6276" y="2791"/>
                    </a:lnTo>
                    <a:lnTo>
                      <a:pt x="6276" y="2432"/>
                    </a:lnTo>
                    <a:close/>
                    <a:moveTo>
                      <a:pt x="7056" y="2432"/>
                    </a:moveTo>
                    <a:lnTo>
                      <a:pt x="7056" y="2791"/>
                    </a:lnTo>
                    <a:lnTo>
                      <a:pt x="6703" y="2791"/>
                    </a:lnTo>
                    <a:lnTo>
                      <a:pt x="6703" y="2432"/>
                    </a:lnTo>
                    <a:close/>
                    <a:moveTo>
                      <a:pt x="7484" y="2432"/>
                    </a:moveTo>
                    <a:lnTo>
                      <a:pt x="7484" y="2791"/>
                    </a:lnTo>
                    <a:lnTo>
                      <a:pt x="7130" y="2791"/>
                    </a:lnTo>
                    <a:lnTo>
                      <a:pt x="7130" y="2432"/>
                    </a:lnTo>
                    <a:close/>
                    <a:moveTo>
                      <a:pt x="7911" y="2432"/>
                    </a:moveTo>
                    <a:lnTo>
                      <a:pt x="7911" y="2791"/>
                    </a:lnTo>
                    <a:lnTo>
                      <a:pt x="7558" y="2791"/>
                    </a:lnTo>
                    <a:lnTo>
                      <a:pt x="7558" y="2432"/>
                    </a:lnTo>
                    <a:close/>
                    <a:moveTo>
                      <a:pt x="8338" y="2432"/>
                    </a:moveTo>
                    <a:lnTo>
                      <a:pt x="8338" y="2791"/>
                    </a:lnTo>
                    <a:lnTo>
                      <a:pt x="7985" y="2791"/>
                    </a:lnTo>
                    <a:lnTo>
                      <a:pt x="7985" y="2432"/>
                    </a:lnTo>
                    <a:close/>
                    <a:moveTo>
                      <a:pt x="8765" y="2432"/>
                    </a:moveTo>
                    <a:lnTo>
                      <a:pt x="8765" y="2791"/>
                    </a:lnTo>
                    <a:lnTo>
                      <a:pt x="8412" y="2791"/>
                    </a:lnTo>
                    <a:lnTo>
                      <a:pt x="8412" y="2432"/>
                    </a:lnTo>
                    <a:close/>
                    <a:moveTo>
                      <a:pt x="9192" y="2432"/>
                    </a:moveTo>
                    <a:lnTo>
                      <a:pt x="9192" y="2791"/>
                    </a:lnTo>
                    <a:lnTo>
                      <a:pt x="8839" y="2791"/>
                    </a:lnTo>
                    <a:lnTo>
                      <a:pt x="8839" y="2432"/>
                    </a:lnTo>
                    <a:close/>
                    <a:moveTo>
                      <a:pt x="9619" y="2432"/>
                    </a:moveTo>
                    <a:lnTo>
                      <a:pt x="9619" y="2791"/>
                    </a:lnTo>
                    <a:lnTo>
                      <a:pt x="9266" y="2791"/>
                    </a:lnTo>
                    <a:lnTo>
                      <a:pt x="9266" y="2432"/>
                    </a:lnTo>
                    <a:close/>
                    <a:moveTo>
                      <a:pt x="10046" y="2432"/>
                    </a:moveTo>
                    <a:lnTo>
                      <a:pt x="10046" y="2791"/>
                    </a:lnTo>
                    <a:lnTo>
                      <a:pt x="9693" y="2791"/>
                    </a:lnTo>
                    <a:lnTo>
                      <a:pt x="9693" y="2432"/>
                    </a:lnTo>
                    <a:close/>
                    <a:moveTo>
                      <a:pt x="10474" y="2432"/>
                    </a:moveTo>
                    <a:lnTo>
                      <a:pt x="10474" y="2791"/>
                    </a:lnTo>
                    <a:lnTo>
                      <a:pt x="10120" y="2791"/>
                    </a:lnTo>
                    <a:lnTo>
                      <a:pt x="10120" y="2432"/>
                    </a:lnTo>
                    <a:close/>
                    <a:moveTo>
                      <a:pt x="10901" y="2432"/>
                    </a:moveTo>
                    <a:lnTo>
                      <a:pt x="10901" y="2791"/>
                    </a:lnTo>
                    <a:lnTo>
                      <a:pt x="10548" y="2791"/>
                    </a:lnTo>
                    <a:lnTo>
                      <a:pt x="10548" y="2432"/>
                    </a:lnTo>
                    <a:close/>
                    <a:moveTo>
                      <a:pt x="11328" y="2432"/>
                    </a:moveTo>
                    <a:lnTo>
                      <a:pt x="11328" y="2791"/>
                    </a:lnTo>
                    <a:lnTo>
                      <a:pt x="10975" y="2791"/>
                    </a:lnTo>
                    <a:lnTo>
                      <a:pt x="10975" y="2432"/>
                    </a:lnTo>
                    <a:close/>
                    <a:moveTo>
                      <a:pt x="11755" y="2432"/>
                    </a:moveTo>
                    <a:lnTo>
                      <a:pt x="11755" y="2791"/>
                    </a:lnTo>
                    <a:lnTo>
                      <a:pt x="11402" y="2791"/>
                    </a:lnTo>
                    <a:lnTo>
                      <a:pt x="11402" y="2432"/>
                    </a:lnTo>
                    <a:close/>
                    <a:moveTo>
                      <a:pt x="649" y="2859"/>
                    </a:moveTo>
                    <a:lnTo>
                      <a:pt x="649" y="3218"/>
                    </a:lnTo>
                    <a:lnTo>
                      <a:pt x="296" y="3218"/>
                    </a:lnTo>
                    <a:lnTo>
                      <a:pt x="296" y="2859"/>
                    </a:lnTo>
                    <a:close/>
                    <a:moveTo>
                      <a:pt x="1076" y="2859"/>
                    </a:moveTo>
                    <a:lnTo>
                      <a:pt x="1076" y="3218"/>
                    </a:lnTo>
                    <a:lnTo>
                      <a:pt x="723" y="3218"/>
                    </a:lnTo>
                    <a:lnTo>
                      <a:pt x="723" y="2859"/>
                    </a:lnTo>
                    <a:close/>
                    <a:moveTo>
                      <a:pt x="1504" y="2859"/>
                    </a:moveTo>
                    <a:lnTo>
                      <a:pt x="1504" y="3218"/>
                    </a:lnTo>
                    <a:lnTo>
                      <a:pt x="1151" y="3218"/>
                    </a:lnTo>
                    <a:lnTo>
                      <a:pt x="1151" y="2859"/>
                    </a:lnTo>
                    <a:close/>
                    <a:moveTo>
                      <a:pt x="1931" y="2859"/>
                    </a:moveTo>
                    <a:lnTo>
                      <a:pt x="1931" y="3218"/>
                    </a:lnTo>
                    <a:lnTo>
                      <a:pt x="1578" y="3218"/>
                    </a:lnTo>
                    <a:lnTo>
                      <a:pt x="1578" y="2859"/>
                    </a:lnTo>
                    <a:close/>
                    <a:moveTo>
                      <a:pt x="2358" y="2859"/>
                    </a:moveTo>
                    <a:lnTo>
                      <a:pt x="2358" y="3218"/>
                    </a:lnTo>
                    <a:lnTo>
                      <a:pt x="2005" y="3218"/>
                    </a:lnTo>
                    <a:lnTo>
                      <a:pt x="2005" y="2859"/>
                    </a:lnTo>
                    <a:close/>
                    <a:moveTo>
                      <a:pt x="2785" y="2859"/>
                    </a:moveTo>
                    <a:lnTo>
                      <a:pt x="2785" y="3218"/>
                    </a:lnTo>
                    <a:lnTo>
                      <a:pt x="2432" y="3218"/>
                    </a:lnTo>
                    <a:lnTo>
                      <a:pt x="2432" y="2859"/>
                    </a:lnTo>
                    <a:close/>
                    <a:moveTo>
                      <a:pt x="3212" y="2859"/>
                    </a:moveTo>
                    <a:lnTo>
                      <a:pt x="3212" y="3218"/>
                    </a:lnTo>
                    <a:lnTo>
                      <a:pt x="2859" y="3218"/>
                    </a:lnTo>
                    <a:lnTo>
                      <a:pt x="2859" y="2859"/>
                    </a:lnTo>
                    <a:close/>
                    <a:moveTo>
                      <a:pt x="3639" y="2859"/>
                    </a:moveTo>
                    <a:lnTo>
                      <a:pt x="3639" y="3218"/>
                    </a:lnTo>
                    <a:lnTo>
                      <a:pt x="3286" y="3218"/>
                    </a:lnTo>
                    <a:lnTo>
                      <a:pt x="3286" y="2859"/>
                    </a:lnTo>
                    <a:close/>
                    <a:moveTo>
                      <a:pt x="4066" y="2859"/>
                    </a:moveTo>
                    <a:lnTo>
                      <a:pt x="4066" y="3218"/>
                    </a:lnTo>
                    <a:lnTo>
                      <a:pt x="3713" y="3218"/>
                    </a:lnTo>
                    <a:lnTo>
                      <a:pt x="3713" y="2859"/>
                    </a:lnTo>
                    <a:close/>
                    <a:moveTo>
                      <a:pt x="4494" y="2859"/>
                    </a:moveTo>
                    <a:lnTo>
                      <a:pt x="4494" y="3218"/>
                    </a:lnTo>
                    <a:lnTo>
                      <a:pt x="4140" y="3218"/>
                    </a:lnTo>
                    <a:lnTo>
                      <a:pt x="4140" y="2859"/>
                    </a:lnTo>
                    <a:close/>
                    <a:moveTo>
                      <a:pt x="4921" y="2859"/>
                    </a:moveTo>
                    <a:lnTo>
                      <a:pt x="4921" y="3218"/>
                    </a:lnTo>
                    <a:lnTo>
                      <a:pt x="4568" y="3218"/>
                    </a:lnTo>
                    <a:lnTo>
                      <a:pt x="4568" y="2859"/>
                    </a:lnTo>
                    <a:close/>
                    <a:moveTo>
                      <a:pt x="5348" y="2859"/>
                    </a:moveTo>
                    <a:lnTo>
                      <a:pt x="5348" y="3218"/>
                    </a:lnTo>
                    <a:lnTo>
                      <a:pt x="4995" y="3218"/>
                    </a:lnTo>
                    <a:lnTo>
                      <a:pt x="4995" y="2859"/>
                    </a:lnTo>
                    <a:close/>
                    <a:moveTo>
                      <a:pt x="5775" y="2859"/>
                    </a:moveTo>
                    <a:lnTo>
                      <a:pt x="5775" y="3218"/>
                    </a:lnTo>
                    <a:lnTo>
                      <a:pt x="5422" y="3218"/>
                    </a:lnTo>
                    <a:lnTo>
                      <a:pt x="5422" y="2859"/>
                    </a:lnTo>
                    <a:close/>
                    <a:moveTo>
                      <a:pt x="6202" y="2859"/>
                    </a:moveTo>
                    <a:lnTo>
                      <a:pt x="6202" y="3218"/>
                    </a:lnTo>
                    <a:lnTo>
                      <a:pt x="5849" y="3218"/>
                    </a:lnTo>
                    <a:lnTo>
                      <a:pt x="5849" y="2859"/>
                    </a:lnTo>
                    <a:close/>
                    <a:moveTo>
                      <a:pt x="6629" y="2859"/>
                    </a:moveTo>
                    <a:lnTo>
                      <a:pt x="6629" y="3218"/>
                    </a:lnTo>
                    <a:lnTo>
                      <a:pt x="6276" y="3218"/>
                    </a:lnTo>
                    <a:lnTo>
                      <a:pt x="6276" y="2859"/>
                    </a:lnTo>
                    <a:close/>
                    <a:moveTo>
                      <a:pt x="7056" y="2859"/>
                    </a:moveTo>
                    <a:lnTo>
                      <a:pt x="7056" y="3218"/>
                    </a:lnTo>
                    <a:lnTo>
                      <a:pt x="6703" y="3218"/>
                    </a:lnTo>
                    <a:lnTo>
                      <a:pt x="6703" y="2859"/>
                    </a:lnTo>
                    <a:close/>
                    <a:moveTo>
                      <a:pt x="7484" y="2859"/>
                    </a:moveTo>
                    <a:lnTo>
                      <a:pt x="7484" y="3218"/>
                    </a:lnTo>
                    <a:lnTo>
                      <a:pt x="7130" y="3218"/>
                    </a:lnTo>
                    <a:lnTo>
                      <a:pt x="7130" y="2859"/>
                    </a:lnTo>
                    <a:close/>
                    <a:moveTo>
                      <a:pt x="7911" y="2859"/>
                    </a:moveTo>
                    <a:lnTo>
                      <a:pt x="7911" y="3218"/>
                    </a:lnTo>
                    <a:lnTo>
                      <a:pt x="7558" y="3218"/>
                    </a:lnTo>
                    <a:lnTo>
                      <a:pt x="7558" y="2859"/>
                    </a:lnTo>
                    <a:close/>
                    <a:moveTo>
                      <a:pt x="8338" y="2859"/>
                    </a:moveTo>
                    <a:lnTo>
                      <a:pt x="8338" y="3218"/>
                    </a:lnTo>
                    <a:lnTo>
                      <a:pt x="7985" y="3218"/>
                    </a:lnTo>
                    <a:lnTo>
                      <a:pt x="7985" y="2859"/>
                    </a:lnTo>
                    <a:close/>
                    <a:moveTo>
                      <a:pt x="8765" y="2859"/>
                    </a:moveTo>
                    <a:lnTo>
                      <a:pt x="8765" y="3218"/>
                    </a:lnTo>
                    <a:lnTo>
                      <a:pt x="8412" y="3218"/>
                    </a:lnTo>
                    <a:lnTo>
                      <a:pt x="8412" y="2859"/>
                    </a:lnTo>
                    <a:close/>
                    <a:moveTo>
                      <a:pt x="9192" y="2859"/>
                    </a:moveTo>
                    <a:lnTo>
                      <a:pt x="9192" y="3218"/>
                    </a:lnTo>
                    <a:lnTo>
                      <a:pt x="8839" y="3218"/>
                    </a:lnTo>
                    <a:lnTo>
                      <a:pt x="8839" y="2859"/>
                    </a:lnTo>
                    <a:close/>
                    <a:moveTo>
                      <a:pt x="9619" y="2859"/>
                    </a:moveTo>
                    <a:lnTo>
                      <a:pt x="9619" y="3218"/>
                    </a:lnTo>
                    <a:lnTo>
                      <a:pt x="9266" y="3218"/>
                    </a:lnTo>
                    <a:lnTo>
                      <a:pt x="9266" y="2859"/>
                    </a:lnTo>
                    <a:close/>
                    <a:moveTo>
                      <a:pt x="10046" y="2859"/>
                    </a:moveTo>
                    <a:lnTo>
                      <a:pt x="10046" y="3218"/>
                    </a:lnTo>
                    <a:lnTo>
                      <a:pt x="9693" y="3218"/>
                    </a:lnTo>
                    <a:lnTo>
                      <a:pt x="9693" y="2859"/>
                    </a:lnTo>
                    <a:close/>
                    <a:moveTo>
                      <a:pt x="10474" y="2859"/>
                    </a:moveTo>
                    <a:lnTo>
                      <a:pt x="10474" y="3218"/>
                    </a:lnTo>
                    <a:lnTo>
                      <a:pt x="10120" y="3218"/>
                    </a:lnTo>
                    <a:lnTo>
                      <a:pt x="10120" y="2859"/>
                    </a:lnTo>
                    <a:close/>
                    <a:moveTo>
                      <a:pt x="10901" y="2859"/>
                    </a:moveTo>
                    <a:lnTo>
                      <a:pt x="10901" y="3218"/>
                    </a:lnTo>
                    <a:lnTo>
                      <a:pt x="10548" y="3218"/>
                    </a:lnTo>
                    <a:lnTo>
                      <a:pt x="10548" y="2859"/>
                    </a:lnTo>
                    <a:close/>
                    <a:moveTo>
                      <a:pt x="11328" y="2859"/>
                    </a:moveTo>
                    <a:lnTo>
                      <a:pt x="11328" y="3218"/>
                    </a:lnTo>
                    <a:lnTo>
                      <a:pt x="10975" y="3218"/>
                    </a:lnTo>
                    <a:lnTo>
                      <a:pt x="10975" y="2859"/>
                    </a:lnTo>
                    <a:close/>
                    <a:moveTo>
                      <a:pt x="11755" y="2859"/>
                    </a:moveTo>
                    <a:lnTo>
                      <a:pt x="11755" y="3218"/>
                    </a:lnTo>
                    <a:lnTo>
                      <a:pt x="11402" y="3218"/>
                    </a:lnTo>
                    <a:lnTo>
                      <a:pt x="11402" y="2859"/>
                    </a:lnTo>
                    <a:close/>
                    <a:moveTo>
                      <a:pt x="649" y="3286"/>
                    </a:moveTo>
                    <a:lnTo>
                      <a:pt x="649" y="3645"/>
                    </a:lnTo>
                    <a:lnTo>
                      <a:pt x="296" y="3645"/>
                    </a:lnTo>
                    <a:lnTo>
                      <a:pt x="296" y="3286"/>
                    </a:lnTo>
                    <a:close/>
                    <a:moveTo>
                      <a:pt x="1076" y="3286"/>
                    </a:moveTo>
                    <a:lnTo>
                      <a:pt x="1076" y="3645"/>
                    </a:lnTo>
                    <a:lnTo>
                      <a:pt x="723" y="3645"/>
                    </a:lnTo>
                    <a:lnTo>
                      <a:pt x="723" y="3286"/>
                    </a:lnTo>
                    <a:close/>
                    <a:moveTo>
                      <a:pt x="1504" y="3286"/>
                    </a:moveTo>
                    <a:lnTo>
                      <a:pt x="1504" y="3645"/>
                    </a:lnTo>
                    <a:lnTo>
                      <a:pt x="1151" y="3645"/>
                    </a:lnTo>
                    <a:lnTo>
                      <a:pt x="1151" y="3286"/>
                    </a:lnTo>
                    <a:close/>
                    <a:moveTo>
                      <a:pt x="1931" y="3286"/>
                    </a:moveTo>
                    <a:lnTo>
                      <a:pt x="1931" y="3645"/>
                    </a:lnTo>
                    <a:lnTo>
                      <a:pt x="1578" y="3645"/>
                    </a:lnTo>
                    <a:lnTo>
                      <a:pt x="1578" y="3286"/>
                    </a:lnTo>
                    <a:close/>
                    <a:moveTo>
                      <a:pt x="2358" y="3286"/>
                    </a:moveTo>
                    <a:lnTo>
                      <a:pt x="2358" y="3645"/>
                    </a:lnTo>
                    <a:lnTo>
                      <a:pt x="2005" y="3645"/>
                    </a:lnTo>
                    <a:lnTo>
                      <a:pt x="2005" y="3286"/>
                    </a:lnTo>
                    <a:close/>
                    <a:moveTo>
                      <a:pt x="2785" y="3286"/>
                    </a:moveTo>
                    <a:lnTo>
                      <a:pt x="2785" y="3645"/>
                    </a:lnTo>
                    <a:lnTo>
                      <a:pt x="2432" y="3645"/>
                    </a:lnTo>
                    <a:lnTo>
                      <a:pt x="2432" y="3286"/>
                    </a:lnTo>
                    <a:close/>
                    <a:moveTo>
                      <a:pt x="3212" y="3286"/>
                    </a:moveTo>
                    <a:lnTo>
                      <a:pt x="3212" y="3645"/>
                    </a:lnTo>
                    <a:lnTo>
                      <a:pt x="2859" y="3645"/>
                    </a:lnTo>
                    <a:lnTo>
                      <a:pt x="2859" y="3286"/>
                    </a:lnTo>
                    <a:close/>
                    <a:moveTo>
                      <a:pt x="3639" y="3286"/>
                    </a:moveTo>
                    <a:lnTo>
                      <a:pt x="3639" y="3645"/>
                    </a:lnTo>
                    <a:lnTo>
                      <a:pt x="3286" y="3645"/>
                    </a:lnTo>
                    <a:lnTo>
                      <a:pt x="3286" y="3286"/>
                    </a:lnTo>
                    <a:close/>
                    <a:moveTo>
                      <a:pt x="4066" y="3286"/>
                    </a:moveTo>
                    <a:lnTo>
                      <a:pt x="4066" y="3645"/>
                    </a:lnTo>
                    <a:lnTo>
                      <a:pt x="3713" y="3645"/>
                    </a:lnTo>
                    <a:lnTo>
                      <a:pt x="3713" y="3286"/>
                    </a:lnTo>
                    <a:close/>
                    <a:moveTo>
                      <a:pt x="4494" y="3286"/>
                    </a:moveTo>
                    <a:lnTo>
                      <a:pt x="4494" y="3645"/>
                    </a:lnTo>
                    <a:lnTo>
                      <a:pt x="4140" y="3645"/>
                    </a:lnTo>
                    <a:lnTo>
                      <a:pt x="4140" y="3286"/>
                    </a:lnTo>
                    <a:close/>
                    <a:moveTo>
                      <a:pt x="4921" y="3286"/>
                    </a:moveTo>
                    <a:lnTo>
                      <a:pt x="4921" y="3645"/>
                    </a:lnTo>
                    <a:lnTo>
                      <a:pt x="4568" y="3645"/>
                    </a:lnTo>
                    <a:lnTo>
                      <a:pt x="4568" y="3286"/>
                    </a:lnTo>
                    <a:close/>
                    <a:moveTo>
                      <a:pt x="5348" y="3286"/>
                    </a:moveTo>
                    <a:lnTo>
                      <a:pt x="5348" y="3645"/>
                    </a:lnTo>
                    <a:lnTo>
                      <a:pt x="4995" y="3645"/>
                    </a:lnTo>
                    <a:lnTo>
                      <a:pt x="4995" y="3286"/>
                    </a:lnTo>
                    <a:close/>
                    <a:moveTo>
                      <a:pt x="5775" y="3286"/>
                    </a:moveTo>
                    <a:lnTo>
                      <a:pt x="5775" y="3645"/>
                    </a:lnTo>
                    <a:lnTo>
                      <a:pt x="5422" y="3645"/>
                    </a:lnTo>
                    <a:lnTo>
                      <a:pt x="5422" y="3286"/>
                    </a:lnTo>
                    <a:close/>
                    <a:moveTo>
                      <a:pt x="6202" y="3286"/>
                    </a:moveTo>
                    <a:lnTo>
                      <a:pt x="6202" y="3645"/>
                    </a:lnTo>
                    <a:lnTo>
                      <a:pt x="5849" y="3645"/>
                    </a:lnTo>
                    <a:lnTo>
                      <a:pt x="5849" y="3286"/>
                    </a:lnTo>
                    <a:close/>
                    <a:moveTo>
                      <a:pt x="6629" y="3286"/>
                    </a:moveTo>
                    <a:lnTo>
                      <a:pt x="6629" y="3645"/>
                    </a:lnTo>
                    <a:lnTo>
                      <a:pt x="6276" y="3645"/>
                    </a:lnTo>
                    <a:lnTo>
                      <a:pt x="6276" y="3286"/>
                    </a:lnTo>
                    <a:close/>
                    <a:moveTo>
                      <a:pt x="7056" y="3286"/>
                    </a:moveTo>
                    <a:lnTo>
                      <a:pt x="7056" y="3645"/>
                    </a:lnTo>
                    <a:lnTo>
                      <a:pt x="6703" y="3645"/>
                    </a:lnTo>
                    <a:lnTo>
                      <a:pt x="6703" y="3286"/>
                    </a:lnTo>
                    <a:close/>
                    <a:moveTo>
                      <a:pt x="7484" y="3286"/>
                    </a:moveTo>
                    <a:lnTo>
                      <a:pt x="7484" y="3645"/>
                    </a:lnTo>
                    <a:lnTo>
                      <a:pt x="7130" y="3645"/>
                    </a:lnTo>
                    <a:lnTo>
                      <a:pt x="7130" y="3286"/>
                    </a:lnTo>
                    <a:close/>
                    <a:moveTo>
                      <a:pt x="7911" y="3286"/>
                    </a:moveTo>
                    <a:lnTo>
                      <a:pt x="7911" y="3645"/>
                    </a:lnTo>
                    <a:lnTo>
                      <a:pt x="7558" y="3645"/>
                    </a:lnTo>
                    <a:lnTo>
                      <a:pt x="7558" y="3286"/>
                    </a:lnTo>
                    <a:close/>
                    <a:moveTo>
                      <a:pt x="8338" y="3286"/>
                    </a:moveTo>
                    <a:lnTo>
                      <a:pt x="8338" y="3645"/>
                    </a:lnTo>
                    <a:lnTo>
                      <a:pt x="7985" y="3645"/>
                    </a:lnTo>
                    <a:lnTo>
                      <a:pt x="7985" y="3286"/>
                    </a:lnTo>
                    <a:close/>
                    <a:moveTo>
                      <a:pt x="8765" y="3286"/>
                    </a:moveTo>
                    <a:lnTo>
                      <a:pt x="8765" y="3645"/>
                    </a:lnTo>
                    <a:lnTo>
                      <a:pt x="8412" y="3645"/>
                    </a:lnTo>
                    <a:lnTo>
                      <a:pt x="8412" y="3286"/>
                    </a:lnTo>
                    <a:close/>
                    <a:moveTo>
                      <a:pt x="9192" y="3286"/>
                    </a:moveTo>
                    <a:lnTo>
                      <a:pt x="9192" y="3645"/>
                    </a:lnTo>
                    <a:lnTo>
                      <a:pt x="8839" y="3645"/>
                    </a:lnTo>
                    <a:lnTo>
                      <a:pt x="8839" y="3286"/>
                    </a:lnTo>
                    <a:close/>
                    <a:moveTo>
                      <a:pt x="9619" y="3286"/>
                    </a:moveTo>
                    <a:lnTo>
                      <a:pt x="9619" y="3645"/>
                    </a:lnTo>
                    <a:lnTo>
                      <a:pt x="9266" y="3645"/>
                    </a:lnTo>
                    <a:lnTo>
                      <a:pt x="9266" y="3286"/>
                    </a:lnTo>
                    <a:close/>
                    <a:moveTo>
                      <a:pt x="10046" y="3286"/>
                    </a:moveTo>
                    <a:lnTo>
                      <a:pt x="10046" y="3645"/>
                    </a:lnTo>
                    <a:lnTo>
                      <a:pt x="9693" y="3645"/>
                    </a:lnTo>
                    <a:lnTo>
                      <a:pt x="9693" y="3286"/>
                    </a:lnTo>
                    <a:close/>
                    <a:moveTo>
                      <a:pt x="10474" y="3286"/>
                    </a:moveTo>
                    <a:lnTo>
                      <a:pt x="10474" y="3645"/>
                    </a:lnTo>
                    <a:lnTo>
                      <a:pt x="10120" y="3645"/>
                    </a:lnTo>
                    <a:lnTo>
                      <a:pt x="10120" y="3286"/>
                    </a:lnTo>
                    <a:close/>
                    <a:moveTo>
                      <a:pt x="10901" y="3286"/>
                    </a:moveTo>
                    <a:lnTo>
                      <a:pt x="10901" y="3645"/>
                    </a:lnTo>
                    <a:lnTo>
                      <a:pt x="10548" y="3645"/>
                    </a:lnTo>
                    <a:lnTo>
                      <a:pt x="10548" y="3286"/>
                    </a:lnTo>
                    <a:close/>
                    <a:moveTo>
                      <a:pt x="11328" y="3286"/>
                    </a:moveTo>
                    <a:lnTo>
                      <a:pt x="11328" y="3645"/>
                    </a:lnTo>
                    <a:lnTo>
                      <a:pt x="10975" y="3645"/>
                    </a:lnTo>
                    <a:lnTo>
                      <a:pt x="10975" y="3286"/>
                    </a:lnTo>
                    <a:close/>
                    <a:moveTo>
                      <a:pt x="11755" y="3286"/>
                    </a:moveTo>
                    <a:lnTo>
                      <a:pt x="11755" y="3645"/>
                    </a:lnTo>
                    <a:lnTo>
                      <a:pt x="11402" y="3645"/>
                    </a:lnTo>
                    <a:lnTo>
                      <a:pt x="11402" y="3286"/>
                    </a:lnTo>
                    <a:close/>
                    <a:moveTo>
                      <a:pt x="649" y="3713"/>
                    </a:moveTo>
                    <a:lnTo>
                      <a:pt x="649" y="4072"/>
                    </a:lnTo>
                    <a:lnTo>
                      <a:pt x="296" y="4072"/>
                    </a:lnTo>
                    <a:lnTo>
                      <a:pt x="296" y="3713"/>
                    </a:lnTo>
                    <a:close/>
                    <a:moveTo>
                      <a:pt x="1076" y="3713"/>
                    </a:moveTo>
                    <a:lnTo>
                      <a:pt x="1076" y="4072"/>
                    </a:lnTo>
                    <a:lnTo>
                      <a:pt x="723" y="4072"/>
                    </a:lnTo>
                    <a:lnTo>
                      <a:pt x="723" y="3713"/>
                    </a:lnTo>
                    <a:close/>
                    <a:moveTo>
                      <a:pt x="1504" y="3713"/>
                    </a:moveTo>
                    <a:lnTo>
                      <a:pt x="1504" y="4072"/>
                    </a:lnTo>
                    <a:lnTo>
                      <a:pt x="1151" y="4072"/>
                    </a:lnTo>
                    <a:lnTo>
                      <a:pt x="1151" y="3713"/>
                    </a:lnTo>
                    <a:close/>
                    <a:moveTo>
                      <a:pt x="1931" y="3713"/>
                    </a:moveTo>
                    <a:lnTo>
                      <a:pt x="1931" y="4072"/>
                    </a:lnTo>
                    <a:lnTo>
                      <a:pt x="1578" y="4072"/>
                    </a:lnTo>
                    <a:lnTo>
                      <a:pt x="1578" y="3713"/>
                    </a:lnTo>
                    <a:close/>
                    <a:moveTo>
                      <a:pt x="2358" y="3713"/>
                    </a:moveTo>
                    <a:lnTo>
                      <a:pt x="2358" y="4072"/>
                    </a:lnTo>
                    <a:lnTo>
                      <a:pt x="2005" y="4072"/>
                    </a:lnTo>
                    <a:lnTo>
                      <a:pt x="2005" y="3713"/>
                    </a:lnTo>
                    <a:close/>
                    <a:moveTo>
                      <a:pt x="2785" y="3713"/>
                    </a:moveTo>
                    <a:lnTo>
                      <a:pt x="2785" y="4072"/>
                    </a:lnTo>
                    <a:lnTo>
                      <a:pt x="2432" y="4072"/>
                    </a:lnTo>
                    <a:lnTo>
                      <a:pt x="2432" y="3713"/>
                    </a:lnTo>
                    <a:close/>
                    <a:moveTo>
                      <a:pt x="3212" y="3713"/>
                    </a:moveTo>
                    <a:lnTo>
                      <a:pt x="3212" y="4072"/>
                    </a:lnTo>
                    <a:lnTo>
                      <a:pt x="2859" y="4072"/>
                    </a:lnTo>
                    <a:lnTo>
                      <a:pt x="2859" y="3713"/>
                    </a:lnTo>
                    <a:close/>
                    <a:moveTo>
                      <a:pt x="3639" y="3713"/>
                    </a:moveTo>
                    <a:lnTo>
                      <a:pt x="3639" y="4072"/>
                    </a:lnTo>
                    <a:lnTo>
                      <a:pt x="3286" y="4072"/>
                    </a:lnTo>
                    <a:lnTo>
                      <a:pt x="3286" y="3713"/>
                    </a:lnTo>
                    <a:close/>
                    <a:moveTo>
                      <a:pt x="4066" y="3713"/>
                    </a:moveTo>
                    <a:lnTo>
                      <a:pt x="4066" y="4072"/>
                    </a:lnTo>
                    <a:lnTo>
                      <a:pt x="3713" y="4072"/>
                    </a:lnTo>
                    <a:lnTo>
                      <a:pt x="3713" y="3713"/>
                    </a:lnTo>
                    <a:close/>
                    <a:moveTo>
                      <a:pt x="4494" y="3713"/>
                    </a:moveTo>
                    <a:lnTo>
                      <a:pt x="4494" y="4072"/>
                    </a:lnTo>
                    <a:lnTo>
                      <a:pt x="4140" y="4072"/>
                    </a:lnTo>
                    <a:lnTo>
                      <a:pt x="4140" y="3713"/>
                    </a:lnTo>
                    <a:close/>
                    <a:moveTo>
                      <a:pt x="4921" y="3713"/>
                    </a:moveTo>
                    <a:lnTo>
                      <a:pt x="4921" y="4072"/>
                    </a:lnTo>
                    <a:lnTo>
                      <a:pt x="4568" y="4072"/>
                    </a:lnTo>
                    <a:lnTo>
                      <a:pt x="4568" y="3713"/>
                    </a:lnTo>
                    <a:close/>
                    <a:moveTo>
                      <a:pt x="5348" y="3713"/>
                    </a:moveTo>
                    <a:lnTo>
                      <a:pt x="5348" y="4072"/>
                    </a:lnTo>
                    <a:lnTo>
                      <a:pt x="4995" y="4072"/>
                    </a:lnTo>
                    <a:lnTo>
                      <a:pt x="4995" y="3713"/>
                    </a:lnTo>
                    <a:close/>
                    <a:moveTo>
                      <a:pt x="5775" y="3713"/>
                    </a:moveTo>
                    <a:lnTo>
                      <a:pt x="5775" y="4072"/>
                    </a:lnTo>
                    <a:lnTo>
                      <a:pt x="5422" y="4072"/>
                    </a:lnTo>
                    <a:lnTo>
                      <a:pt x="5422" y="3713"/>
                    </a:lnTo>
                    <a:close/>
                    <a:moveTo>
                      <a:pt x="6202" y="3713"/>
                    </a:moveTo>
                    <a:lnTo>
                      <a:pt x="6202" y="4072"/>
                    </a:lnTo>
                    <a:lnTo>
                      <a:pt x="5849" y="4072"/>
                    </a:lnTo>
                    <a:lnTo>
                      <a:pt x="5849" y="3713"/>
                    </a:lnTo>
                    <a:close/>
                    <a:moveTo>
                      <a:pt x="6629" y="3713"/>
                    </a:moveTo>
                    <a:lnTo>
                      <a:pt x="6629" y="4072"/>
                    </a:lnTo>
                    <a:lnTo>
                      <a:pt x="6276" y="4072"/>
                    </a:lnTo>
                    <a:lnTo>
                      <a:pt x="6276" y="3713"/>
                    </a:lnTo>
                    <a:close/>
                    <a:moveTo>
                      <a:pt x="7056" y="3713"/>
                    </a:moveTo>
                    <a:lnTo>
                      <a:pt x="7056" y="4072"/>
                    </a:lnTo>
                    <a:lnTo>
                      <a:pt x="6703" y="4072"/>
                    </a:lnTo>
                    <a:lnTo>
                      <a:pt x="6703" y="3713"/>
                    </a:lnTo>
                    <a:close/>
                    <a:moveTo>
                      <a:pt x="7484" y="3713"/>
                    </a:moveTo>
                    <a:lnTo>
                      <a:pt x="7484" y="4072"/>
                    </a:lnTo>
                    <a:lnTo>
                      <a:pt x="7130" y="4072"/>
                    </a:lnTo>
                    <a:lnTo>
                      <a:pt x="7130" y="3713"/>
                    </a:lnTo>
                    <a:close/>
                    <a:moveTo>
                      <a:pt x="7911" y="3713"/>
                    </a:moveTo>
                    <a:lnTo>
                      <a:pt x="7911" y="4072"/>
                    </a:lnTo>
                    <a:lnTo>
                      <a:pt x="7558" y="4072"/>
                    </a:lnTo>
                    <a:lnTo>
                      <a:pt x="7558" y="3713"/>
                    </a:lnTo>
                    <a:close/>
                    <a:moveTo>
                      <a:pt x="8338" y="3713"/>
                    </a:moveTo>
                    <a:lnTo>
                      <a:pt x="8338" y="4072"/>
                    </a:lnTo>
                    <a:lnTo>
                      <a:pt x="7985" y="4072"/>
                    </a:lnTo>
                    <a:lnTo>
                      <a:pt x="7985" y="3713"/>
                    </a:lnTo>
                    <a:close/>
                    <a:moveTo>
                      <a:pt x="8765" y="3713"/>
                    </a:moveTo>
                    <a:lnTo>
                      <a:pt x="8765" y="4072"/>
                    </a:lnTo>
                    <a:lnTo>
                      <a:pt x="8412" y="4072"/>
                    </a:lnTo>
                    <a:lnTo>
                      <a:pt x="8412" y="3713"/>
                    </a:lnTo>
                    <a:close/>
                    <a:moveTo>
                      <a:pt x="9192" y="3713"/>
                    </a:moveTo>
                    <a:lnTo>
                      <a:pt x="9192" y="4072"/>
                    </a:lnTo>
                    <a:lnTo>
                      <a:pt x="8839" y="4072"/>
                    </a:lnTo>
                    <a:lnTo>
                      <a:pt x="8839" y="3713"/>
                    </a:lnTo>
                    <a:close/>
                    <a:moveTo>
                      <a:pt x="9619" y="3713"/>
                    </a:moveTo>
                    <a:lnTo>
                      <a:pt x="9619" y="4072"/>
                    </a:lnTo>
                    <a:lnTo>
                      <a:pt x="9266" y="4072"/>
                    </a:lnTo>
                    <a:lnTo>
                      <a:pt x="9266" y="3713"/>
                    </a:lnTo>
                    <a:close/>
                    <a:moveTo>
                      <a:pt x="10046" y="3713"/>
                    </a:moveTo>
                    <a:lnTo>
                      <a:pt x="10046" y="4072"/>
                    </a:lnTo>
                    <a:lnTo>
                      <a:pt x="9693" y="4072"/>
                    </a:lnTo>
                    <a:lnTo>
                      <a:pt x="9693" y="3713"/>
                    </a:lnTo>
                    <a:close/>
                    <a:moveTo>
                      <a:pt x="10474" y="3713"/>
                    </a:moveTo>
                    <a:lnTo>
                      <a:pt x="10474" y="4072"/>
                    </a:lnTo>
                    <a:lnTo>
                      <a:pt x="10120" y="4072"/>
                    </a:lnTo>
                    <a:lnTo>
                      <a:pt x="10120" y="3713"/>
                    </a:lnTo>
                    <a:close/>
                    <a:moveTo>
                      <a:pt x="10901" y="3713"/>
                    </a:moveTo>
                    <a:lnTo>
                      <a:pt x="10901" y="4072"/>
                    </a:lnTo>
                    <a:lnTo>
                      <a:pt x="10548" y="4072"/>
                    </a:lnTo>
                    <a:lnTo>
                      <a:pt x="10548" y="3713"/>
                    </a:lnTo>
                    <a:close/>
                    <a:moveTo>
                      <a:pt x="11328" y="3713"/>
                    </a:moveTo>
                    <a:lnTo>
                      <a:pt x="11328" y="4072"/>
                    </a:lnTo>
                    <a:lnTo>
                      <a:pt x="10975" y="4072"/>
                    </a:lnTo>
                    <a:lnTo>
                      <a:pt x="10975" y="3713"/>
                    </a:lnTo>
                    <a:close/>
                    <a:moveTo>
                      <a:pt x="11755" y="3713"/>
                    </a:moveTo>
                    <a:lnTo>
                      <a:pt x="11755" y="4072"/>
                    </a:lnTo>
                    <a:lnTo>
                      <a:pt x="11402" y="4072"/>
                    </a:lnTo>
                    <a:lnTo>
                      <a:pt x="11402" y="3713"/>
                    </a:lnTo>
                    <a:close/>
                    <a:moveTo>
                      <a:pt x="649" y="4141"/>
                    </a:moveTo>
                    <a:lnTo>
                      <a:pt x="649" y="4499"/>
                    </a:lnTo>
                    <a:lnTo>
                      <a:pt x="296" y="4499"/>
                    </a:lnTo>
                    <a:lnTo>
                      <a:pt x="296" y="4141"/>
                    </a:lnTo>
                    <a:close/>
                    <a:moveTo>
                      <a:pt x="1076" y="4141"/>
                    </a:moveTo>
                    <a:lnTo>
                      <a:pt x="1076" y="4499"/>
                    </a:lnTo>
                    <a:lnTo>
                      <a:pt x="723" y="4499"/>
                    </a:lnTo>
                    <a:lnTo>
                      <a:pt x="723" y="4141"/>
                    </a:lnTo>
                    <a:close/>
                    <a:moveTo>
                      <a:pt x="1504" y="4141"/>
                    </a:moveTo>
                    <a:lnTo>
                      <a:pt x="1504" y="4499"/>
                    </a:lnTo>
                    <a:lnTo>
                      <a:pt x="1151" y="4499"/>
                    </a:lnTo>
                    <a:lnTo>
                      <a:pt x="1151" y="4141"/>
                    </a:lnTo>
                    <a:close/>
                    <a:moveTo>
                      <a:pt x="1931" y="4141"/>
                    </a:moveTo>
                    <a:lnTo>
                      <a:pt x="1931" y="4499"/>
                    </a:lnTo>
                    <a:lnTo>
                      <a:pt x="1578" y="4499"/>
                    </a:lnTo>
                    <a:lnTo>
                      <a:pt x="1578" y="4141"/>
                    </a:lnTo>
                    <a:close/>
                    <a:moveTo>
                      <a:pt x="2358" y="4141"/>
                    </a:moveTo>
                    <a:lnTo>
                      <a:pt x="2358" y="4499"/>
                    </a:lnTo>
                    <a:lnTo>
                      <a:pt x="2005" y="4499"/>
                    </a:lnTo>
                    <a:lnTo>
                      <a:pt x="2005" y="4141"/>
                    </a:lnTo>
                    <a:close/>
                    <a:moveTo>
                      <a:pt x="2785" y="4141"/>
                    </a:moveTo>
                    <a:lnTo>
                      <a:pt x="2785" y="4499"/>
                    </a:lnTo>
                    <a:lnTo>
                      <a:pt x="2432" y="4499"/>
                    </a:lnTo>
                    <a:lnTo>
                      <a:pt x="2432" y="4141"/>
                    </a:lnTo>
                    <a:close/>
                    <a:moveTo>
                      <a:pt x="3212" y="4141"/>
                    </a:moveTo>
                    <a:lnTo>
                      <a:pt x="3212" y="4499"/>
                    </a:lnTo>
                    <a:lnTo>
                      <a:pt x="2859" y="4499"/>
                    </a:lnTo>
                    <a:lnTo>
                      <a:pt x="2859" y="4141"/>
                    </a:lnTo>
                    <a:close/>
                    <a:moveTo>
                      <a:pt x="3639" y="4141"/>
                    </a:moveTo>
                    <a:lnTo>
                      <a:pt x="3639" y="4499"/>
                    </a:lnTo>
                    <a:lnTo>
                      <a:pt x="3286" y="4499"/>
                    </a:lnTo>
                    <a:lnTo>
                      <a:pt x="3286" y="4141"/>
                    </a:lnTo>
                    <a:close/>
                    <a:moveTo>
                      <a:pt x="4066" y="4141"/>
                    </a:moveTo>
                    <a:lnTo>
                      <a:pt x="4066" y="4499"/>
                    </a:lnTo>
                    <a:lnTo>
                      <a:pt x="3713" y="4499"/>
                    </a:lnTo>
                    <a:lnTo>
                      <a:pt x="3713" y="4141"/>
                    </a:lnTo>
                    <a:close/>
                    <a:moveTo>
                      <a:pt x="4494" y="4141"/>
                    </a:moveTo>
                    <a:lnTo>
                      <a:pt x="4494" y="4499"/>
                    </a:lnTo>
                    <a:lnTo>
                      <a:pt x="4140" y="4499"/>
                    </a:lnTo>
                    <a:lnTo>
                      <a:pt x="4140" y="4141"/>
                    </a:lnTo>
                    <a:close/>
                    <a:moveTo>
                      <a:pt x="4921" y="4141"/>
                    </a:moveTo>
                    <a:lnTo>
                      <a:pt x="4921" y="4499"/>
                    </a:lnTo>
                    <a:lnTo>
                      <a:pt x="4568" y="4499"/>
                    </a:lnTo>
                    <a:lnTo>
                      <a:pt x="4568" y="4141"/>
                    </a:lnTo>
                    <a:close/>
                    <a:moveTo>
                      <a:pt x="5348" y="4141"/>
                    </a:moveTo>
                    <a:lnTo>
                      <a:pt x="5348" y="4499"/>
                    </a:lnTo>
                    <a:lnTo>
                      <a:pt x="4995" y="4499"/>
                    </a:lnTo>
                    <a:lnTo>
                      <a:pt x="4995" y="4141"/>
                    </a:lnTo>
                    <a:close/>
                    <a:moveTo>
                      <a:pt x="5775" y="4141"/>
                    </a:moveTo>
                    <a:lnTo>
                      <a:pt x="5775" y="4499"/>
                    </a:lnTo>
                    <a:lnTo>
                      <a:pt x="5422" y="4499"/>
                    </a:lnTo>
                    <a:lnTo>
                      <a:pt x="5422" y="4141"/>
                    </a:lnTo>
                    <a:close/>
                    <a:moveTo>
                      <a:pt x="6202" y="4141"/>
                    </a:moveTo>
                    <a:lnTo>
                      <a:pt x="6202" y="4499"/>
                    </a:lnTo>
                    <a:lnTo>
                      <a:pt x="5849" y="4499"/>
                    </a:lnTo>
                    <a:lnTo>
                      <a:pt x="5849" y="4141"/>
                    </a:lnTo>
                    <a:close/>
                    <a:moveTo>
                      <a:pt x="6629" y="4141"/>
                    </a:moveTo>
                    <a:lnTo>
                      <a:pt x="6629" y="4499"/>
                    </a:lnTo>
                    <a:lnTo>
                      <a:pt x="6276" y="4499"/>
                    </a:lnTo>
                    <a:lnTo>
                      <a:pt x="6276" y="4141"/>
                    </a:lnTo>
                    <a:close/>
                    <a:moveTo>
                      <a:pt x="7056" y="4141"/>
                    </a:moveTo>
                    <a:lnTo>
                      <a:pt x="7056" y="4499"/>
                    </a:lnTo>
                    <a:lnTo>
                      <a:pt x="6703" y="4499"/>
                    </a:lnTo>
                    <a:lnTo>
                      <a:pt x="6703" y="4141"/>
                    </a:lnTo>
                    <a:close/>
                    <a:moveTo>
                      <a:pt x="7484" y="4141"/>
                    </a:moveTo>
                    <a:lnTo>
                      <a:pt x="7484" y="4499"/>
                    </a:lnTo>
                    <a:lnTo>
                      <a:pt x="7130" y="4499"/>
                    </a:lnTo>
                    <a:lnTo>
                      <a:pt x="7130" y="4141"/>
                    </a:lnTo>
                    <a:close/>
                    <a:moveTo>
                      <a:pt x="7911" y="4141"/>
                    </a:moveTo>
                    <a:lnTo>
                      <a:pt x="7911" y="4499"/>
                    </a:lnTo>
                    <a:lnTo>
                      <a:pt x="7558" y="4499"/>
                    </a:lnTo>
                    <a:lnTo>
                      <a:pt x="7558" y="4141"/>
                    </a:lnTo>
                    <a:close/>
                    <a:moveTo>
                      <a:pt x="8338" y="4141"/>
                    </a:moveTo>
                    <a:lnTo>
                      <a:pt x="8338" y="4499"/>
                    </a:lnTo>
                    <a:lnTo>
                      <a:pt x="7985" y="4499"/>
                    </a:lnTo>
                    <a:lnTo>
                      <a:pt x="7985" y="4141"/>
                    </a:lnTo>
                    <a:close/>
                    <a:moveTo>
                      <a:pt x="8765" y="4141"/>
                    </a:moveTo>
                    <a:lnTo>
                      <a:pt x="8765" y="4499"/>
                    </a:lnTo>
                    <a:lnTo>
                      <a:pt x="8412" y="4499"/>
                    </a:lnTo>
                    <a:lnTo>
                      <a:pt x="8412" y="4141"/>
                    </a:lnTo>
                    <a:close/>
                    <a:moveTo>
                      <a:pt x="9192" y="4141"/>
                    </a:moveTo>
                    <a:lnTo>
                      <a:pt x="9192" y="4499"/>
                    </a:lnTo>
                    <a:lnTo>
                      <a:pt x="8839" y="4499"/>
                    </a:lnTo>
                    <a:lnTo>
                      <a:pt x="8839" y="4141"/>
                    </a:lnTo>
                    <a:close/>
                    <a:moveTo>
                      <a:pt x="9619" y="4141"/>
                    </a:moveTo>
                    <a:lnTo>
                      <a:pt x="9619" y="4499"/>
                    </a:lnTo>
                    <a:lnTo>
                      <a:pt x="9266" y="4499"/>
                    </a:lnTo>
                    <a:lnTo>
                      <a:pt x="9266" y="4141"/>
                    </a:lnTo>
                    <a:close/>
                    <a:moveTo>
                      <a:pt x="10046" y="4141"/>
                    </a:moveTo>
                    <a:lnTo>
                      <a:pt x="10046" y="4499"/>
                    </a:lnTo>
                    <a:lnTo>
                      <a:pt x="9693" y="4499"/>
                    </a:lnTo>
                    <a:lnTo>
                      <a:pt x="9693" y="4141"/>
                    </a:lnTo>
                    <a:close/>
                    <a:moveTo>
                      <a:pt x="10474" y="4141"/>
                    </a:moveTo>
                    <a:lnTo>
                      <a:pt x="10474" y="4499"/>
                    </a:lnTo>
                    <a:lnTo>
                      <a:pt x="10120" y="4499"/>
                    </a:lnTo>
                    <a:lnTo>
                      <a:pt x="10120" y="4141"/>
                    </a:lnTo>
                    <a:close/>
                    <a:moveTo>
                      <a:pt x="10901" y="4141"/>
                    </a:moveTo>
                    <a:lnTo>
                      <a:pt x="10901" y="4499"/>
                    </a:lnTo>
                    <a:lnTo>
                      <a:pt x="10548" y="4499"/>
                    </a:lnTo>
                    <a:lnTo>
                      <a:pt x="10548" y="4141"/>
                    </a:lnTo>
                    <a:close/>
                    <a:moveTo>
                      <a:pt x="11328" y="4141"/>
                    </a:moveTo>
                    <a:lnTo>
                      <a:pt x="11328" y="4499"/>
                    </a:lnTo>
                    <a:lnTo>
                      <a:pt x="10975" y="4499"/>
                    </a:lnTo>
                    <a:lnTo>
                      <a:pt x="10975" y="4141"/>
                    </a:lnTo>
                    <a:close/>
                    <a:moveTo>
                      <a:pt x="11755" y="4141"/>
                    </a:moveTo>
                    <a:lnTo>
                      <a:pt x="11755" y="4499"/>
                    </a:lnTo>
                    <a:lnTo>
                      <a:pt x="11402" y="4499"/>
                    </a:lnTo>
                    <a:lnTo>
                      <a:pt x="11402" y="4141"/>
                    </a:lnTo>
                    <a:close/>
                    <a:moveTo>
                      <a:pt x="649" y="4568"/>
                    </a:moveTo>
                    <a:lnTo>
                      <a:pt x="649" y="4926"/>
                    </a:lnTo>
                    <a:lnTo>
                      <a:pt x="296" y="4926"/>
                    </a:lnTo>
                    <a:lnTo>
                      <a:pt x="296" y="4568"/>
                    </a:lnTo>
                    <a:close/>
                    <a:moveTo>
                      <a:pt x="1076" y="4568"/>
                    </a:moveTo>
                    <a:lnTo>
                      <a:pt x="1076" y="4926"/>
                    </a:lnTo>
                    <a:lnTo>
                      <a:pt x="723" y="4926"/>
                    </a:lnTo>
                    <a:lnTo>
                      <a:pt x="723" y="4568"/>
                    </a:lnTo>
                    <a:close/>
                    <a:moveTo>
                      <a:pt x="1504" y="4568"/>
                    </a:moveTo>
                    <a:lnTo>
                      <a:pt x="1504" y="4926"/>
                    </a:lnTo>
                    <a:lnTo>
                      <a:pt x="1151" y="4926"/>
                    </a:lnTo>
                    <a:lnTo>
                      <a:pt x="1151" y="4568"/>
                    </a:lnTo>
                    <a:close/>
                    <a:moveTo>
                      <a:pt x="1931" y="4568"/>
                    </a:moveTo>
                    <a:lnTo>
                      <a:pt x="1931" y="4926"/>
                    </a:lnTo>
                    <a:lnTo>
                      <a:pt x="1578" y="4926"/>
                    </a:lnTo>
                    <a:lnTo>
                      <a:pt x="1578" y="4568"/>
                    </a:lnTo>
                    <a:close/>
                    <a:moveTo>
                      <a:pt x="2358" y="4568"/>
                    </a:moveTo>
                    <a:lnTo>
                      <a:pt x="2358" y="4926"/>
                    </a:lnTo>
                    <a:lnTo>
                      <a:pt x="2005" y="4926"/>
                    </a:lnTo>
                    <a:lnTo>
                      <a:pt x="2005" y="4568"/>
                    </a:lnTo>
                    <a:close/>
                    <a:moveTo>
                      <a:pt x="2785" y="4568"/>
                    </a:moveTo>
                    <a:lnTo>
                      <a:pt x="2785" y="4926"/>
                    </a:lnTo>
                    <a:lnTo>
                      <a:pt x="2432" y="4926"/>
                    </a:lnTo>
                    <a:lnTo>
                      <a:pt x="2432" y="4568"/>
                    </a:lnTo>
                    <a:close/>
                    <a:moveTo>
                      <a:pt x="3212" y="4568"/>
                    </a:moveTo>
                    <a:lnTo>
                      <a:pt x="3212" y="4926"/>
                    </a:lnTo>
                    <a:lnTo>
                      <a:pt x="2859" y="4926"/>
                    </a:lnTo>
                    <a:lnTo>
                      <a:pt x="2859" y="4568"/>
                    </a:lnTo>
                    <a:close/>
                    <a:moveTo>
                      <a:pt x="3639" y="4568"/>
                    </a:moveTo>
                    <a:lnTo>
                      <a:pt x="3639" y="4926"/>
                    </a:lnTo>
                    <a:lnTo>
                      <a:pt x="3286" y="4926"/>
                    </a:lnTo>
                    <a:lnTo>
                      <a:pt x="3286" y="4568"/>
                    </a:lnTo>
                    <a:close/>
                    <a:moveTo>
                      <a:pt x="4066" y="4568"/>
                    </a:moveTo>
                    <a:lnTo>
                      <a:pt x="4066" y="4926"/>
                    </a:lnTo>
                    <a:lnTo>
                      <a:pt x="3713" y="4926"/>
                    </a:lnTo>
                    <a:lnTo>
                      <a:pt x="3713" y="4568"/>
                    </a:lnTo>
                    <a:close/>
                    <a:moveTo>
                      <a:pt x="4494" y="4568"/>
                    </a:moveTo>
                    <a:lnTo>
                      <a:pt x="4494" y="4926"/>
                    </a:lnTo>
                    <a:lnTo>
                      <a:pt x="4140" y="4926"/>
                    </a:lnTo>
                    <a:lnTo>
                      <a:pt x="4140" y="4568"/>
                    </a:lnTo>
                    <a:close/>
                    <a:moveTo>
                      <a:pt x="4921" y="4568"/>
                    </a:moveTo>
                    <a:lnTo>
                      <a:pt x="4921" y="4926"/>
                    </a:lnTo>
                    <a:lnTo>
                      <a:pt x="4568" y="4926"/>
                    </a:lnTo>
                    <a:lnTo>
                      <a:pt x="4568" y="4568"/>
                    </a:lnTo>
                    <a:close/>
                    <a:moveTo>
                      <a:pt x="5348" y="4568"/>
                    </a:moveTo>
                    <a:lnTo>
                      <a:pt x="5348" y="4926"/>
                    </a:lnTo>
                    <a:lnTo>
                      <a:pt x="4995" y="4926"/>
                    </a:lnTo>
                    <a:lnTo>
                      <a:pt x="4995" y="4568"/>
                    </a:lnTo>
                    <a:close/>
                    <a:moveTo>
                      <a:pt x="5775" y="4568"/>
                    </a:moveTo>
                    <a:lnTo>
                      <a:pt x="5775" y="4926"/>
                    </a:lnTo>
                    <a:lnTo>
                      <a:pt x="5422" y="4926"/>
                    </a:lnTo>
                    <a:lnTo>
                      <a:pt x="5422" y="4568"/>
                    </a:lnTo>
                    <a:close/>
                    <a:moveTo>
                      <a:pt x="6202" y="4568"/>
                    </a:moveTo>
                    <a:lnTo>
                      <a:pt x="6202" y="4926"/>
                    </a:lnTo>
                    <a:lnTo>
                      <a:pt x="5849" y="4926"/>
                    </a:lnTo>
                    <a:lnTo>
                      <a:pt x="5849" y="4568"/>
                    </a:lnTo>
                    <a:close/>
                    <a:moveTo>
                      <a:pt x="6629" y="4568"/>
                    </a:moveTo>
                    <a:lnTo>
                      <a:pt x="6629" y="4926"/>
                    </a:lnTo>
                    <a:lnTo>
                      <a:pt x="6276" y="4926"/>
                    </a:lnTo>
                    <a:lnTo>
                      <a:pt x="6276" y="4568"/>
                    </a:lnTo>
                    <a:close/>
                    <a:moveTo>
                      <a:pt x="7056" y="4568"/>
                    </a:moveTo>
                    <a:lnTo>
                      <a:pt x="7056" y="4926"/>
                    </a:lnTo>
                    <a:lnTo>
                      <a:pt x="6703" y="4926"/>
                    </a:lnTo>
                    <a:lnTo>
                      <a:pt x="6703" y="4568"/>
                    </a:lnTo>
                    <a:close/>
                    <a:moveTo>
                      <a:pt x="7484" y="4568"/>
                    </a:moveTo>
                    <a:lnTo>
                      <a:pt x="7484" y="4926"/>
                    </a:lnTo>
                    <a:lnTo>
                      <a:pt x="7130" y="4926"/>
                    </a:lnTo>
                    <a:lnTo>
                      <a:pt x="7130" y="4568"/>
                    </a:lnTo>
                    <a:close/>
                    <a:moveTo>
                      <a:pt x="7911" y="4568"/>
                    </a:moveTo>
                    <a:lnTo>
                      <a:pt x="7911" y="4926"/>
                    </a:lnTo>
                    <a:lnTo>
                      <a:pt x="7558" y="4926"/>
                    </a:lnTo>
                    <a:lnTo>
                      <a:pt x="7558" y="4568"/>
                    </a:lnTo>
                    <a:close/>
                    <a:moveTo>
                      <a:pt x="8338" y="4568"/>
                    </a:moveTo>
                    <a:lnTo>
                      <a:pt x="8338" y="4926"/>
                    </a:lnTo>
                    <a:lnTo>
                      <a:pt x="7985" y="4926"/>
                    </a:lnTo>
                    <a:lnTo>
                      <a:pt x="7985" y="4568"/>
                    </a:lnTo>
                    <a:close/>
                    <a:moveTo>
                      <a:pt x="8765" y="4568"/>
                    </a:moveTo>
                    <a:lnTo>
                      <a:pt x="8765" y="4926"/>
                    </a:lnTo>
                    <a:lnTo>
                      <a:pt x="8412" y="4926"/>
                    </a:lnTo>
                    <a:lnTo>
                      <a:pt x="8412" y="4568"/>
                    </a:lnTo>
                    <a:close/>
                    <a:moveTo>
                      <a:pt x="9192" y="4568"/>
                    </a:moveTo>
                    <a:lnTo>
                      <a:pt x="9192" y="4926"/>
                    </a:lnTo>
                    <a:lnTo>
                      <a:pt x="8839" y="4926"/>
                    </a:lnTo>
                    <a:lnTo>
                      <a:pt x="8839" y="4568"/>
                    </a:lnTo>
                    <a:close/>
                    <a:moveTo>
                      <a:pt x="9619" y="4568"/>
                    </a:moveTo>
                    <a:lnTo>
                      <a:pt x="9619" y="4926"/>
                    </a:lnTo>
                    <a:lnTo>
                      <a:pt x="9266" y="4926"/>
                    </a:lnTo>
                    <a:lnTo>
                      <a:pt x="9266" y="4568"/>
                    </a:lnTo>
                    <a:close/>
                    <a:moveTo>
                      <a:pt x="10046" y="4568"/>
                    </a:moveTo>
                    <a:lnTo>
                      <a:pt x="10046" y="4926"/>
                    </a:lnTo>
                    <a:lnTo>
                      <a:pt x="9693" y="4926"/>
                    </a:lnTo>
                    <a:lnTo>
                      <a:pt x="9693" y="4568"/>
                    </a:lnTo>
                    <a:close/>
                    <a:moveTo>
                      <a:pt x="10474" y="4568"/>
                    </a:moveTo>
                    <a:lnTo>
                      <a:pt x="10474" y="4926"/>
                    </a:lnTo>
                    <a:lnTo>
                      <a:pt x="10120" y="4926"/>
                    </a:lnTo>
                    <a:lnTo>
                      <a:pt x="10120" y="4568"/>
                    </a:lnTo>
                    <a:close/>
                    <a:moveTo>
                      <a:pt x="10901" y="4568"/>
                    </a:moveTo>
                    <a:lnTo>
                      <a:pt x="10901" y="4926"/>
                    </a:lnTo>
                    <a:lnTo>
                      <a:pt x="10548" y="4926"/>
                    </a:lnTo>
                    <a:lnTo>
                      <a:pt x="10548" y="4568"/>
                    </a:lnTo>
                    <a:close/>
                    <a:moveTo>
                      <a:pt x="11328" y="4568"/>
                    </a:moveTo>
                    <a:lnTo>
                      <a:pt x="11328" y="4926"/>
                    </a:lnTo>
                    <a:lnTo>
                      <a:pt x="10975" y="4926"/>
                    </a:lnTo>
                    <a:lnTo>
                      <a:pt x="10975" y="4568"/>
                    </a:lnTo>
                    <a:close/>
                    <a:moveTo>
                      <a:pt x="11755" y="4568"/>
                    </a:moveTo>
                    <a:lnTo>
                      <a:pt x="11755" y="4926"/>
                    </a:lnTo>
                    <a:lnTo>
                      <a:pt x="11402" y="4926"/>
                    </a:lnTo>
                    <a:lnTo>
                      <a:pt x="11402" y="4568"/>
                    </a:lnTo>
                    <a:close/>
                    <a:moveTo>
                      <a:pt x="649" y="4995"/>
                    </a:moveTo>
                    <a:lnTo>
                      <a:pt x="649" y="5354"/>
                    </a:lnTo>
                    <a:lnTo>
                      <a:pt x="296" y="5354"/>
                    </a:lnTo>
                    <a:lnTo>
                      <a:pt x="296" y="4995"/>
                    </a:lnTo>
                    <a:close/>
                    <a:moveTo>
                      <a:pt x="1076" y="4995"/>
                    </a:moveTo>
                    <a:lnTo>
                      <a:pt x="1076" y="5354"/>
                    </a:lnTo>
                    <a:lnTo>
                      <a:pt x="723" y="5354"/>
                    </a:lnTo>
                    <a:lnTo>
                      <a:pt x="723" y="4995"/>
                    </a:lnTo>
                    <a:close/>
                    <a:moveTo>
                      <a:pt x="1504" y="4995"/>
                    </a:moveTo>
                    <a:lnTo>
                      <a:pt x="1504" y="5354"/>
                    </a:lnTo>
                    <a:lnTo>
                      <a:pt x="1151" y="5354"/>
                    </a:lnTo>
                    <a:lnTo>
                      <a:pt x="1151" y="4995"/>
                    </a:lnTo>
                    <a:close/>
                    <a:moveTo>
                      <a:pt x="1931" y="4995"/>
                    </a:moveTo>
                    <a:lnTo>
                      <a:pt x="1931" y="5354"/>
                    </a:lnTo>
                    <a:lnTo>
                      <a:pt x="1578" y="5354"/>
                    </a:lnTo>
                    <a:lnTo>
                      <a:pt x="1578" y="4995"/>
                    </a:lnTo>
                    <a:close/>
                    <a:moveTo>
                      <a:pt x="2358" y="4995"/>
                    </a:moveTo>
                    <a:lnTo>
                      <a:pt x="2358" y="5354"/>
                    </a:lnTo>
                    <a:lnTo>
                      <a:pt x="2005" y="5354"/>
                    </a:lnTo>
                    <a:lnTo>
                      <a:pt x="2005" y="4995"/>
                    </a:lnTo>
                    <a:close/>
                    <a:moveTo>
                      <a:pt x="2785" y="4995"/>
                    </a:moveTo>
                    <a:lnTo>
                      <a:pt x="2785" y="5354"/>
                    </a:lnTo>
                    <a:lnTo>
                      <a:pt x="2432" y="5354"/>
                    </a:lnTo>
                    <a:lnTo>
                      <a:pt x="2432" y="4995"/>
                    </a:lnTo>
                    <a:close/>
                    <a:moveTo>
                      <a:pt x="3212" y="4995"/>
                    </a:moveTo>
                    <a:lnTo>
                      <a:pt x="3212" y="5354"/>
                    </a:lnTo>
                    <a:lnTo>
                      <a:pt x="2859" y="5354"/>
                    </a:lnTo>
                    <a:lnTo>
                      <a:pt x="2859" y="4995"/>
                    </a:lnTo>
                    <a:close/>
                    <a:moveTo>
                      <a:pt x="3639" y="4995"/>
                    </a:moveTo>
                    <a:lnTo>
                      <a:pt x="3639" y="5354"/>
                    </a:lnTo>
                    <a:lnTo>
                      <a:pt x="3286" y="5354"/>
                    </a:lnTo>
                    <a:lnTo>
                      <a:pt x="3286" y="4995"/>
                    </a:lnTo>
                    <a:close/>
                    <a:moveTo>
                      <a:pt x="4066" y="4995"/>
                    </a:moveTo>
                    <a:lnTo>
                      <a:pt x="4066" y="5354"/>
                    </a:lnTo>
                    <a:lnTo>
                      <a:pt x="3713" y="5354"/>
                    </a:lnTo>
                    <a:lnTo>
                      <a:pt x="3713" y="4995"/>
                    </a:lnTo>
                    <a:close/>
                    <a:moveTo>
                      <a:pt x="4494" y="4995"/>
                    </a:moveTo>
                    <a:lnTo>
                      <a:pt x="4494" y="5354"/>
                    </a:lnTo>
                    <a:lnTo>
                      <a:pt x="4140" y="5354"/>
                    </a:lnTo>
                    <a:lnTo>
                      <a:pt x="4140" y="4995"/>
                    </a:lnTo>
                    <a:close/>
                    <a:moveTo>
                      <a:pt x="4921" y="4995"/>
                    </a:moveTo>
                    <a:lnTo>
                      <a:pt x="4921" y="5354"/>
                    </a:lnTo>
                    <a:lnTo>
                      <a:pt x="4568" y="5354"/>
                    </a:lnTo>
                    <a:lnTo>
                      <a:pt x="4568" y="4995"/>
                    </a:lnTo>
                    <a:close/>
                    <a:moveTo>
                      <a:pt x="5348" y="4995"/>
                    </a:moveTo>
                    <a:lnTo>
                      <a:pt x="5348" y="5354"/>
                    </a:lnTo>
                    <a:lnTo>
                      <a:pt x="4995" y="5354"/>
                    </a:lnTo>
                    <a:lnTo>
                      <a:pt x="4995" y="4995"/>
                    </a:lnTo>
                    <a:close/>
                    <a:moveTo>
                      <a:pt x="5775" y="4995"/>
                    </a:moveTo>
                    <a:lnTo>
                      <a:pt x="5775" y="5354"/>
                    </a:lnTo>
                    <a:lnTo>
                      <a:pt x="5422" y="5354"/>
                    </a:lnTo>
                    <a:lnTo>
                      <a:pt x="5422" y="4995"/>
                    </a:lnTo>
                    <a:close/>
                    <a:moveTo>
                      <a:pt x="6202" y="4995"/>
                    </a:moveTo>
                    <a:lnTo>
                      <a:pt x="6202" y="5354"/>
                    </a:lnTo>
                    <a:lnTo>
                      <a:pt x="5849" y="5354"/>
                    </a:lnTo>
                    <a:lnTo>
                      <a:pt x="5849" y="4995"/>
                    </a:lnTo>
                    <a:close/>
                    <a:moveTo>
                      <a:pt x="6629" y="4995"/>
                    </a:moveTo>
                    <a:lnTo>
                      <a:pt x="6629" y="5354"/>
                    </a:lnTo>
                    <a:lnTo>
                      <a:pt x="6276" y="5354"/>
                    </a:lnTo>
                    <a:lnTo>
                      <a:pt x="6276" y="4995"/>
                    </a:lnTo>
                    <a:close/>
                    <a:moveTo>
                      <a:pt x="7056" y="4995"/>
                    </a:moveTo>
                    <a:lnTo>
                      <a:pt x="7056" y="5354"/>
                    </a:lnTo>
                    <a:lnTo>
                      <a:pt x="6703" y="5354"/>
                    </a:lnTo>
                    <a:lnTo>
                      <a:pt x="6703" y="4995"/>
                    </a:lnTo>
                    <a:close/>
                    <a:moveTo>
                      <a:pt x="7484" y="4995"/>
                    </a:moveTo>
                    <a:lnTo>
                      <a:pt x="7484" y="5354"/>
                    </a:lnTo>
                    <a:lnTo>
                      <a:pt x="7130" y="5354"/>
                    </a:lnTo>
                    <a:lnTo>
                      <a:pt x="7130" y="4995"/>
                    </a:lnTo>
                    <a:close/>
                    <a:moveTo>
                      <a:pt x="7911" y="4995"/>
                    </a:moveTo>
                    <a:lnTo>
                      <a:pt x="7911" y="5354"/>
                    </a:lnTo>
                    <a:lnTo>
                      <a:pt x="7558" y="5354"/>
                    </a:lnTo>
                    <a:lnTo>
                      <a:pt x="7558" y="4995"/>
                    </a:lnTo>
                    <a:close/>
                    <a:moveTo>
                      <a:pt x="8338" y="4995"/>
                    </a:moveTo>
                    <a:lnTo>
                      <a:pt x="8338" y="5354"/>
                    </a:lnTo>
                    <a:lnTo>
                      <a:pt x="7985" y="5354"/>
                    </a:lnTo>
                    <a:lnTo>
                      <a:pt x="7985" y="4995"/>
                    </a:lnTo>
                    <a:close/>
                    <a:moveTo>
                      <a:pt x="8765" y="4995"/>
                    </a:moveTo>
                    <a:lnTo>
                      <a:pt x="8765" y="5354"/>
                    </a:lnTo>
                    <a:lnTo>
                      <a:pt x="8412" y="5354"/>
                    </a:lnTo>
                    <a:lnTo>
                      <a:pt x="8412" y="4995"/>
                    </a:lnTo>
                    <a:close/>
                    <a:moveTo>
                      <a:pt x="9192" y="4995"/>
                    </a:moveTo>
                    <a:lnTo>
                      <a:pt x="9192" y="5354"/>
                    </a:lnTo>
                    <a:lnTo>
                      <a:pt x="8839" y="5354"/>
                    </a:lnTo>
                    <a:lnTo>
                      <a:pt x="8839" y="4995"/>
                    </a:lnTo>
                    <a:close/>
                    <a:moveTo>
                      <a:pt x="9619" y="4995"/>
                    </a:moveTo>
                    <a:lnTo>
                      <a:pt x="9619" y="5354"/>
                    </a:lnTo>
                    <a:lnTo>
                      <a:pt x="9266" y="5354"/>
                    </a:lnTo>
                    <a:lnTo>
                      <a:pt x="9266" y="4995"/>
                    </a:lnTo>
                    <a:close/>
                    <a:moveTo>
                      <a:pt x="10046" y="4995"/>
                    </a:moveTo>
                    <a:lnTo>
                      <a:pt x="10046" y="5354"/>
                    </a:lnTo>
                    <a:lnTo>
                      <a:pt x="9693" y="5354"/>
                    </a:lnTo>
                    <a:lnTo>
                      <a:pt x="9693" y="4995"/>
                    </a:lnTo>
                    <a:close/>
                    <a:moveTo>
                      <a:pt x="10474" y="4995"/>
                    </a:moveTo>
                    <a:lnTo>
                      <a:pt x="10474" y="5354"/>
                    </a:lnTo>
                    <a:lnTo>
                      <a:pt x="10120" y="5354"/>
                    </a:lnTo>
                    <a:lnTo>
                      <a:pt x="10120" y="4995"/>
                    </a:lnTo>
                    <a:close/>
                    <a:moveTo>
                      <a:pt x="10901" y="4995"/>
                    </a:moveTo>
                    <a:lnTo>
                      <a:pt x="10901" y="5354"/>
                    </a:lnTo>
                    <a:lnTo>
                      <a:pt x="10548" y="5354"/>
                    </a:lnTo>
                    <a:lnTo>
                      <a:pt x="10548" y="4995"/>
                    </a:lnTo>
                    <a:close/>
                    <a:moveTo>
                      <a:pt x="11328" y="4995"/>
                    </a:moveTo>
                    <a:lnTo>
                      <a:pt x="11328" y="5354"/>
                    </a:lnTo>
                    <a:lnTo>
                      <a:pt x="10975" y="5354"/>
                    </a:lnTo>
                    <a:lnTo>
                      <a:pt x="10975" y="4995"/>
                    </a:lnTo>
                    <a:close/>
                    <a:moveTo>
                      <a:pt x="11755" y="4995"/>
                    </a:moveTo>
                    <a:lnTo>
                      <a:pt x="11755" y="5354"/>
                    </a:lnTo>
                    <a:lnTo>
                      <a:pt x="11402" y="5354"/>
                    </a:lnTo>
                    <a:lnTo>
                      <a:pt x="11402" y="4995"/>
                    </a:lnTo>
                    <a:close/>
                    <a:moveTo>
                      <a:pt x="649" y="5422"/>
                    </a:moveTo>
                    <a:lnTo>
                      <a:pt x="649" y="5781"/>
                    </a:lnTo>
                    <a:lnTo>
                      <a:pt x="296" y="5781"/>
                    </a:lnTo>
                    <a:lnTo>
                      <a:pt x="296" y="5422"/>
                    </a:lnTo>
                    <a:close/>
                    <a:moveTo>
                      <a:pt x="1076" y="5422"/>
                    </a:moveTo>
                    <a:lnTo>
                      <a:pt x="1076" y="5781"/>
                    </a:lnTo>
                    <a:lnTo>
                      <a:pt x="723" y="5781"/>
                    </a:lnTo>
                    <a:lnTo>
                      <a:pt x="723" y="5422"/>
                    </a:lnTo>
                    <a:close/>
                    <a:moveTo>
                      <a:pt x="1504" y="5422"/>
                    </a:moveTo>
                    <a:lnTo>
                      <a:pt x="1504" y="5781"/>
                    </a:lnTo>
                    <a:lnTo>
                      <a:pt x="1151" y="5781"/>
                    </a:lnTo>
                    <a:lnTo>
                      <a:pt x="1151" y="5422"/>
                    </a:lnTo>
                    <a:close/>
                    <a:moveTo>
                      <a:pt x="1931" y="5422"/>
                    </a:moveTo>
                    <a:lnTo>
                      <a:pt x="1931" y="5781"/>
                    </a:lnTo>
                    <a:lnTo>
                      <a:pt x="1578" y="5781"/>
                    </a:lnTo>
                    <a:lnTo>
                      <a:pt x="1578" y="5422"/>
                    </a:lnTo>
                    <a:close/>
                    <a:moveTo>
                      <a:pt x="2358" y="5422"/>
                    </a:moveTo>
                    <a:lnTo>
                      <a:pt x="2358" y="5781"/>
                    </a:lnTo>
                    <a:lnTo>
                      <a:pt x="2005" y="5781"/>
                    </a:lnTo>
                    <a:lnTo>
                      <a:pt x="2005" y="5422"/>
                    </a:lnTo>
                    <a:close/>
                    <a:moveTo>
                      <a:pt x="2785" y="5422"/>
                    </a:moveTo>
                    <a:lnTo>
                      <a:pt x="2785" y="5781"/>
                    </a:lnTo>
                    <a:lnTo>
                      <a:pt x="2432" y="5781"/>
                    </a:lnTo>
                    <a:lnTo>
                      <a:pt x="2432" y="5422"/>
                    </a:lnTo>
                    <a:close/>
                    <a:moveTo>
                      <a:pt x="3212" y="5422"/>
                    </a:moveTo>
                    <a:lnTo>
                      <a:pt x="3212" y="5781"/>
                    </a:lnTo>
                    <a:lnTo>
                      <a:pt x="2859" y="5781"/>
                    </a:lnTo>
                    <a:lnTo>
                      <a:pt x="2859" y="5422"/>
                    </a:lnTo>
                    <a:close/>
                    <a:moveTo>
                      <a:pt x="3639" y="5422"/>
                    </a:moveTo>
                    <a:lnTo>
                      <a:pt x="3639" y="5781"/>
                    </a:lnTo>
                    <a:lnTo>
                      <a:pt x="3286" y="5781"/>
                    </a:lnTo>
                    <a:lnTo>
                      <a:pt x="3286" y="5422"/>
                    </a:lnTo>
                    <a:close/>
                    <a:moveTo>
                      <a:pt x="4066" y="5422"/>
                    </a:moveTo>
                    <a:lnTo>
                      <a:pt x="4066" y="5781"/>
                    </a:lnTo>
                    <a:lnTo>
                      <a:pt x="3713" y="5781"/>
                    </a:lnTo>
                    <a:lnTo>
                      <a:pt x="3713" y="5422"/>
                    </a:lnTo>
                    <a:close/>
                    <a:moveTo>
                      <a:pt x="4494" y="5422"/>
                    </a:moveTo>
                    <a:lnTo>
                      <a:pt x="4494" y="5781"/>
                    </a:lnTo>
                    <a:lnTo>
                      <a:pt x="4140" y="5781"/>
                    </a:lnTo>
                    <a:lnTo>
                      <a:pt x="4140" y="5422"/>
                    </a:lnTo>
                    <a:close/>
                    <a:moveTo>
                      <a:pt x="4921" y="5422"/>
                    </a:moveTo>
                    <a:lnTo>
                      <a:pt x="4921" y="5781"/>
                    </a:lnTo>
                    <a:lnTo>
                      <a:pt x="4568" y="5781"/>
                    </a:lnTo>
                    <a:lnTo>
                      <a:pt x="4568" y="5422"/>
                    </a:lnTo>
                    <a:close/>
                    <a:moveTo>
                      <a:pt x="5348" y="5422"/>
                    </a:moveTo>
                    <a:lnTo>
                      <a:pt x="5348" y="5781"/>
                    </a:lnTo>
                    <a:lnTo>
                      <a:pt x="4995" y="5781"/>
                    </a:lnTo>
                    <a:lnTo>
                      <a:pt x="4995" y="5422"/>
                    </a:lnTo>
                    <a:close/>
                    <a:moveTo>
                      <a:pt x="5775" y="5422"/>
                    </a:moveTo>
                    <a:lnTo>
                      <a:pt x="5775" y="5781"/>
                    </a:lnTo>
                    <a:lnTo>
                      <a:pt x="5422" y="5781"/>
                    </a:lnTo>
                    <a:lnTo>
                      <a:pt x="5422" y="5422"/>
                    </a:lnTo>
                    <a:close/>
                    <a:moveTo>
                      <a:pt x="6202" y="5422"/>
                    </a:moveTo>
                    <a:lnTo>
                      <a:pt x="6202" y="5781"/>
                    </a:lnTo>
                    <a:lnTo>
                      <a:pt x="5849" y="5781"/>
                    </a:lnTo>
                    <a:lnTo>
                      <a:pt x="5849" y="5422"/>
                    </a:lnTo>
                    <a:close/>
                    <a:moveTo>
                      <a:pt x="6629" y="5422"/>
                    </a:moveTo>
                    <a:lnTo>
                      <a:pt x="6629" y="5781"/>
                    </a:lnTo>
                    <a:lnTo>
                      <a:pt x="6276" y="5781"/>
                    </a:lnTo>
                    <a:lnTo>
                      <a:pt x="6276" y="5422"/>
                    </a:lnTo>
                    <a:close/>
                    <a:moveTo>
                      <a:pt x="7056" y="5422"/>
                    </a:moveTo>
                    <a:lnTo>
                      <a:pt x="7056" y="5781"/>
                    </a:lnTo>
                    <a:lnTo>
                      <a:pt x="6703" y="5781"/>
                    </a:lnTo>
                    <a:lnTo>
                      <a:pt x="6703" y="5422"/>
                    </a:lnTo>
                    <a:close/>
                    <a:moveTo>
                      <a:pt x="7484" y="5422"/>
                    </a:moveTo>
                    <a:lnTo>
                      <a:pt x="7484" y="5781"/>
                    </a:lnTo>
                    <a:lnTo>
                      <a:pt x="7130" y="5781"/>
                    </a:lnTo>
                    <a:lnTo>
                      <a:pt x="7130" y="5422"/>
                    </a:lnTo>
                    <a:close/>
                    <a:moveTo>
                      <a:pt x="7911" y="5422"/>
                    </a:moveTo>
                    <a:lnTo>
                      <a:pt x="7911" y="5781"/>
                    </a:lnTo>
                    <a:lnTo>
                      <a:pt x="7558" y="5781"/>
                    </a:lnTo>
                    <a:lnTo>
                      <a:pt x="7558" y="5422"/>
                    </a:lnTo>
                    <a:close/>
                    <a:moveTo>
                      <a:pt x="8338" y="5422"/>
                    </a:moveTo>
                    <a:lnTo>
                      <a:pt x="8338" y="5781"/>
                    </a:lnTo>
                    <a:lnTo>
                      <a:pt x="7985" y="5781"/>
                    </a:lnTo>
                    <a:lnTo>
                      <a:pt x="7985" y="5422"/>
                    </a:lnTo>
                    <a:close/>
                    <a:moveTo>
                      <a:pt x="8765" y="5422"/>
                    </a:moveTo>
                    <a:lnTo>
                      <a:pt x="8765" y="5781"/>
                    </a:lnTo>
                    <a:lnTo>
                      <a:pt x="8412" y="5781"/>
                    </a:lnTo>
                    <a:lnTo>
                      <a:pt x="8412" y="5422"/>
                    </a:lnTo>
                    <a:close/>
                    <a:moveTo>
                      <a:pt x="9192" y="5422"/>
                    </a:moveTo>
                    <a:lnTo>
                      <a:pt x="9192" y="5781"/>
                    </a:lnTo>
                    <a:lnTo>
                      <a:pt x="8839" y="5781"/>
                    </a:lnTo>
                    <a:lnTo>
                      <a:pt x="8839" y="5422"/>
                    </a:lnTo>
                    <a:close/>
                    <a:moveTo>
                      <a:pt x="9619" y="5422"/>
                    </a:moveTo>
                    <a:lnTo>
                      <a:pt x="9619" y="5781"/>
                    </a:lnTo>
                    <a:lnTo>
                      <a:pt x="9266" y="5781"/>
                    </a:lnTo>
                    <a:lnTo>
                      <a:pt x="9266" y="5422"/>
                    </a:lnTo>
                    <a:close/>
                    <a:moveTo>
                      <a:pt x="10046" y="5422"/>
                    </a:moveTo>
                    <a:lnTo>
                      <a:pt x="10046" y="5781"/>
                    </a:lnTo>
                    <a:lnTo>
                      <a:pt x="9693" y="5781"/>
                    </a:lnTo>
                    <a:lnTo>
                      <a:pt x="9693" y="5422"/>
                    </a:lnTo>
                    <a:close/>
                    <a:moveTo>
                      <a:pt x="10474" y="5422"/>
                    </a:moveTo>
                    <a:lnTo>
                      <a:pt x="10474" y="5781"/>
                    </a:lnTo>
                    <a:lnTo>
                      <a:pt x="10120" y="5781"/>
                    </a:lnTo>
                    <a:lnTo>
                      <a:pt x="10120" y="5422"/>
                    </a:lnTo>
                    <a:close/>
                    <a:moveTo>
                      <a:pt x="10901" y="5422"/>
                    </a:moveTo>
                    <a:lnTo>
                      <a:pt x="10901" y="5781"/>
                    </a:lnTo>
                    <a:lnTo>
                      <a:pt x="10548" y="5781"/>
                    </a:lnTo>
                    <a:lnTo>
                      <a:pt x="10548" y="5422"/>
                    </a:lnTo>
                    <a:close/>
                    <a:moveTo>
                      <a:pt x="11328" y="5422"/>
                    </a:moveTo>
                    <a:lnTo>
                      <a:pt x="11328" y="5781"/>
                    </a:lnTo>
                    <a:lnTo>
                      <a:pt x="10975" y="5781"/>
                    </a:lnTo>
                    <a:lnTo>
                      <a:pt x="10975" y="5422"/>
                    </a:lnTo>
                    <a:close/>
                    <a:moveTo>
                      <a:pt x="11755" y="5422"/>
                    </a:moveTo>
                    <a:lnTo>
                      <a:pt x="11755" y="5781"/>
                    </a:lnTo>
                    <a:lnTo>
                      <a:pt x="11402" y="5781"/>
                    </a:lnTo>
                    <a:lnTo>
                      <a:pt x="11402" y="5422"/>
                    </a:lnTo>
                    <a:close/>
                    <a:moveTo>
                      <a:pt x="649" y="5849"/>
                    </a:moveTo>
                    <a:lnTo>
                      <a:pt x="649" y="6208"/>
                    </a:lnTo>
                    <a:lnTo>
                      <a:pt x="296" y="6208"/>
                    </a:lnTo>
                    <a:lnTo>
                      <a:pt x="296" y="5849"/>
                    </a:lnTo>
                    <a:close/>
                    <a:moveTo>
                      <a:pt x="1076" y="5849"/>
                    </a:moveTo>
                    <a:lnTo>
                      <a:pt x="1076" y="6208"/>
                    </a:lnTo>
                    <a:lnTo>
                      <a:pt x="723" y="6208"/>
                    </a:lnTo>
                    <a:lnTo>
                      <a:pt x="723" y="5849"/>
                    </a:lnTo>
                    <a:close/>
                    <a:moveTo>
                      <a:pt x="1504" y="5849"/>
                    </a:moveTo>
                    <a:lnTo>
                      <a:pt x="1504" y="6208"/>
                    </a:lnTo>
                    <a:lnTo>
                      <a:pt x="1151" y="6208"/>
                    </a:lnTo>
                    <a:lnTo>
                      <a:pt x="1151" y="5849"/>
                    </a:lnTo>
                    <a:close/>
                    <a:moveTo>
                      <a:pt x="1931" y="5849"/>
                    </a:moveTo>
                    <a:lnTo>
                      <a:pt x="1931" y="6208"/>
                    </a:lnTo>
                    <a:lnTo>
                      <a:pt x="1578" y="6208"/>
                    </a:lnTo>
                    <a:lnTo>
                      <a:pt x="1578" y="5849"/>
                    </a:lnTo>
                    <a:close/>
                    <a:moveTo>
                      <a:pt x="2358" y="5849"/>
                    </a:moveTo>
                    <a:lnTo>
                      <a:pt x="2358" y="6208"/>
                    </a:lnTo>
                    <a:lnTo>
                      <a:pt x="2005" y="6208"/>
                    </a:lnTo>
                    <a:lnTo>
                      <a:pt x="2005" y="5849"/>
                    </a:lnTo>
                    <a:close/>
                    <a:moveTo>
                      <a:pt x="2785" y="5849"/>
                    </a:moveTo>
                    <a:lnTo>
                      <a:pt x="2785" y="6208"/>
                    </a:lnTo>
                    <a:lnTo>
                      <a:pt x="2432" y="6208"/>
                    </a:lnTo>
                    <a:lnTo>
                      <a:pt x="2432" y="5849"/>
                    </a:lnTo>
                    <a:close/>
                    <a:moveTo>
                      <a:pt x="3212" y="5849"/>
                    </a:moveTo>
                    <a:lnTo>
                      <a:pt x="3212" y="6208"/>
                    </a:lnTo>
                    <a:lnTo>
                      <a:pt x="2859" y="6208"/>
                    </a:lnTo>
                    <a:lnTo>
                      <a:pt x="2859" y="5849"/>
                    </a:lnTo>
                    <a:close/>
                    <a:moveTo>
                      <a:pt x="3639" y="5849"/>
                    </a:moveTo>
                    <a:lnTo>
                      <a:pt x="3639" y="6208"/>
                    </a:lnTo>
                    <a:lnTo>
                      <a:pt x="3286" y="6208"/>
                    </a:lnTo>
                    <a:lnTo>
                      <a:pt x="3286" y="5849"/>
                    </a:lnTo>
                    <a:close/>
                    <a:moveTo>
                      <a:pt x="4066" y="5849"/>
                    </a:moveTo>
                    <a:lnTo>
                      <a:pt x="4066" y="6208"/>
                    </a:lnTo>
                    <a:lnTo>
                      <a:pt x="3713" y="6208"/>
                    </a:lnTo>
                    <a:lnTo>
                      <a:pt x="3713" y="5849"/>
                    </a:lnTo>
                    <a:close/>
                    <a:moveTo>
                      <a:pt x="4494" y="5849"/>
                    </a:moveTo>
                    <a:lnTo>
                      <a:pt x="4494" y="6208"/>
                    </a:lnTo>
                    <a:lnTo>
                      <a:pt x="4140" y="6208"/>
                    </a:lnTo>
                    <a:lnTo>
                      <a:pt x="4140" y="5849"/>
                    </a:lnTo>
                    <a:close/>
                    <a:moveTo>
                      <a:pt x="4921" y="5849"/>
                    </a:moveTo>
                    <a:lnTo>
                      <a:pt x="4921" y="6208"/>
                    </a:lnTo>
                    <a:lnTo>
                      <a:pt x="4568" y="6208"/>
                    </a:lnTo>
                    <a:lnTo>
                      <a:pt x="4568" y="5849"/>
                    </a:lnTo>
                    <a:close/>
                    <a:moveTo>
                      <a:pt x="5348" y="5849"/>
                    </a:moveTo>
                    <a:lnTo>
                      <a:pt x="5348" y="6208"/>
                    </a:lnTo>
                    <a:lnTo>
                      <a:pt x="4995" y="6208"/>
                    </a:lnTo>
                    <a:lnTo>
                      <a:pt x="4995" y="5849"/>
                    </a:lnTo>
                    <a:close/>
                    <a:moveTo>
                      <a:pt x="5775" y="5849"/>
                    </a:moveTo>
                    <a:lnTo>
                      <a:pt x="5775" y="6208"/>
                    </a:lnTo>
                    <a:lnTo>
                      <a:pt x="5422" y="6208"/>
                    </a:lnTo>
                    <a:lnTo>
                      <a:pt x="5422" y="5849"/>
                    </a:lnTo>
                    <a:close/>
                    <a:moveTo>
                      <a:pt x="6202" y="5849"/>
                    </a:moveTo>
                    <a:lnTo>
                      <a:pt x="6202" y="6208"/>
                    </a:lnTo>
                    <a:lnTo>
                      <a:pt x="5849" y="6208"/>
                    </a:lnTo>
                    <a:lnTo>
                      <a:pt x="5849" y="5849"/>
                    </a:lnTo>
                    <a:close/>
                    <a:moveTo>
                      <a:pt x="6629" y="5849"/>
                    </a:moveTo>
                    <a:lnTo>
                      <a:pt x="6629" y="6208"/>
                    </a:lnTo>
                    <a:lnTo>
                      <a:pt x="6276" y="6208"/>
                    </a:lnTo>
                    <a:lnTo>
                      <a:pt x="6276" y="5849"/>
                    </a:lnTo>
                    <a:close/>
                    <a:moveTo>
                      <a:pt x="7056" y="5849"/>
                    </a:moveTo>
                    <a:lnTo>
                      <a:pt x="7056" y="6208"/>
                    </a:lnTo>
                    <a:lnTo>
                      <a:pt x="6703" y="6208"/>
                    </a:lnTo>
                    <a:lnTo>
                      <a:pt x="6703" y="5849"/>
                    </a:lnTo>
                    <a:close/>
                    <a:moveTo>
                      <a:pt x="7484" y="5849"/>
                    </a:moveTo>
                    <a:lnTo>
                      <a:pt x="7484" y="6208"/>
                    </a:lnTo>
                    <a:lnTo>
                      <a:pt x="7130" y="6208"/>
                    </a:lnTo>
                    <a:lnTo>
                      <a:pt x="7130" y="5849"/>
                    </a:lnTo>
                    <a:close/>
                    <a:moveTo>
                      <a:pt x="7911" y="5849"/>
                    </a:moveTo>
                    <a:lnTo>
                      <a:pt x="7911" y="6208"/>
                    </a:lnTo>
                    <a:lnTo>
                      <a:pt x="7558" y="6208"/>
                    </a:lnTo>
                    <a:lnTo>
                      <a:pt x="7558" y="5849"/>
                    </a:lnTo>
                    <a:close/>
                    <a:moveTo>
                      <a:pt x="8338" y="5849"/>
                    </a:moveTo>
                    <a:lnTo>
                      <a:pt x="8338" y="6208"/>
                    </a:lnTo>
                    <a:lnTo>
                      <a:pt x="7985" y="6208"/>
                    </a:lnTo>
                    <a:lnTo>
                      <a:pt x="7985" y="5849"/>
                    </a:lnTo>
                    <a:close/>
                    <a:moveTo>
                      <a:pt x="8765" y="5849"/>
                    </a:moveTo>
                    <a:lnTo>
                      <a:pt x="8765" y="6208"/>
                    </a:lnTo>
                    <a:lnTo>
                      <a:pt x="8412" y="6208"/>
                    </a:lnTo>
                    <a:lnTo>
                      <a:pt x="8412" y="5849"/>
                    </a:lnTo>
                    <a:close/>
                    <a:moveTo>
                      <a:pt x="9192" y="5849"/>
                    </a:moveTo>
                    <a:lnTo>
                      <a:pt x="9192" y="6208"/>
                    </a:lnTo>
                    <a:lnTo>
                      <a:pt x="8839" y="6208"/>
                    </a:lnTo>
                    <a:lnTo>
                      <a:pt x="8839" y="5849"/>
                    </a:lnTo>
                    <a:close/>
                    <a:moveTo>
                      <a:pt x="9619" y="5849"/>
                    </a:moveTo>
                    <a:lnTo>
                      <a:pt x="9619" y="6208"/>
                    </a:lnTo>
                    <a:lnTo>
                      <a:pt x="9266" y="6208"/>
                    </a:lnTo>
                    <a:lnTo>
                      <a:pt x="9266" y="5849"/>
                    </a:lnTo>
                    <a:close/>
                    <a:moveTo>
                      <a:pt x="10046" y="5849"/>
                    </a:moveTo>
                    <a:lnTo>
                      <a:pt x="10046" y="6208"/>
                    </a:lnTo>
                    <a:lnTo>
                      <a:pt x="9693" y="6208"/>
                    </a:lnTo>
                    <a:lnTo>
                      <a:pt x="9693" y="5849"/>
                    </a:lnTo>
                    <a:close/>
                    <a:moveTo>
                      <a:pt x="10474" y="5849"/>
                    </a:moveTo>
                    <a:lnTo>
                      <a:pt x="10474" y="6208"/>
                    </a:lnTo>
                    <a:lnTo>
                      <a:pt x="10120" y="6208"/>
                    </a:lnTo>
                    <a:lnTo>
                      <a:pt x="10120" y="5849"/>
                    </a:lnTo>
                    <a:close/>
                    <a:moveTo>
                      <a:pt x="10901" y="5849"/>
                    </a:moveTo>
                    <a:lnTo>
                      <a:pt x="10901" y="6208"/>
                    </a:lnTo>
                    <a:lnTo>
                      <a:pt x="10548" y="6208"/>
                    </a:lnTo>
                    <a:lnTo>
                      <a:pt x="10548" y="5849"/>
                    </a:lnTo>
                    <a:close/>
                    <a:moveTo>
                      <a:pt x="11328" y="5849"/>
                    </a:moveTo>
                    <a:lnTo>
                      <a:pt x="11328" y="6208"/>
                    </a:lnTo>
                    <a:lnTo>
                      <a:pt x="10975" y="6208"/>
                    </a:lnTo>
                    <a:lnTo>
                      <a:pt x="10975" y="5849"/>
                    </a:lnTo>
                    <a:close/>
                    <a:moveTo>
                      <a:pt x="11755" y="5849"/>
                    </a:moveTo>
                    <a:lnTo>
                      <a:pt x="11755" y="6208"/>
                    </a:lnTo>
                    <a:lnTo>
                      <a:pt x="11402" y="6208"/>
                    </a:lnTo>
                    <a:lnTo>
                      <a:pt x="11402" y="5849"/>
                    </a:lnTo>
                    <a:close/>
                    <a:moveTo>
                      <a:pt x="649" y="6276"/>
                    </a:moveTo>
                    <a:lnTo>
                      <a:pt x="649" y="6635"/>
                    </a:lnTo>
                    <a:lnTo>
                      <a:pt x="296" y="6635"/>
                    </a:lnTo>
                    <a:lnTo>
                      <a:pt x="296" y="6276"/>
                    </a:lnTo>
                    <a:close/>
                    <a:moveTo>
                      <a:pt x="1076" y="6276"/>
                    </a:moveTo>
                    <a:lnTo>
                      <a:pt x="1076" y="6635"/>
                    </a:lnTo>
                    <a:lnTo>
                      <a:pt x="723" y="6635"/>
                    </a:lnTo>
                    <a:lnTo>
                      <a:pt x="723" y="6276"/>
                    </a:lnTo>
                    <a:close/>
                    <a:moveTo>
                      <a:pt x="1504" y="6276"/>
                    </a:moveTo>
                    <a:lnTo>
                      <a:pt x="1504" y="6635"/>
                    </a:lnTo>
                    <a:lnTo>
                      <a:pt x="1151" y="6635"/>
                    </a:lnTo>
                    <a:lnTo>
                      <a:pt x="1151" y="6276"/>
                    </a:lnTo>
                    <a:close/>
                    <a:moveTo>
                      <a:pt x="1931" y="6276"/>
                    </a:moveTo>
                    <a:lnTo>
                      <a:pt x="1931" y="6635"/>
                    </a:lnTo>
                    <a:lnTo>
                      <a:pt x="1578" y="6635"/>
                    </a:lnTo>
                    <a:lnTo>
                      <a:pt x="1578" y="6276"/>
                    </a:lnTo>
                    <a:close/>
                    <a:moveTo>
                      <a:pt x="2358" y="6276"/>
                    </a:moveTo>
                    <a:lnTo>
                      <a:pt x="2358" y="6635"/>
                    </a:lnTo>
                    <a:lnTo>
                      <a:pt x="2005" y="6635"/>
                    </a:lnTo>
                    <a:lnTo>
                      <a:pt x="2005" y="6276"/>
                    </a:lnTo>
                    <a:close/>
                    <a:moveTo>
                      <a:pt x="2785" y="6276"/>
                    </a:moveTo>
                    <a:lnTo>
                      <a:pt x="2785" y="6635"/>
                    </a:lnTo>
                    <a:lnTo>
                      <a:pt x="2432" y="6635"/>
                    </a:lnTo>
                    <a:lnTo>
                      <a:pt x="2432" y="6276"/>
                    </a:lnTo>
                    <a:close/>
                    <a:moveTo>
                      <a:pt x="3212" y="6276"/>
                    </a:moveTo>
                    <a:lnTo>
                      <a:pt x="3212" y="6635"/>
                    </a:lnTo>
                    <a:lnTo>
                      <a:pt x="2859" y="6635"/>
                    </a:lnTo>
                    <a:lnTo>
                      <a:pt x="2859" y="6276"/>
                    </a:lnTo>
                    <a:close/>
                    <a:moveTo>
                      <a:pt x="3639" y="6276"/>
                    </a:moveTo>
                    <a:lnTo>
                      <a:pt x="3639" y="6635"/>
                    </a:lnTo>
                    <a:lnTo>
                      <a:pt x="3286" y="6635"/>
                    </a:lnTo>
                    <a:lnTo>
                      <a:pt x="3286" y="6276"/>
                    </a:lnTo>
                    <a:close/>
                    <a:moveTo>
                      <a:pt x="4066" y="6276"/>
                    </a:moveTo>
                    <a:lnTo>
                      <a:pt x="4066" y="6635"/>
                    </a:lnTo>
                    <a:lnTo>
                      <a:pt x="3713" y="6635"/>
                    </a:lnTo>
                    <a:lnTo>
                      <a:pt x="3713" y="6276"/>
                    </a:lnTo>
                    <a:close/>
                    <a:moveTo>
                      <a:pt x="4494" y="6276"/>
                    </a:moveTo>
                    <a:lnTo>
                      <a:pt x="4494" y="6635"/>
                    </a:lnTo>
                    <a:lnTo>
                      <a:pt x="4140" y="6635"/>
                    </a:lnTo>
                    <a:lnTo>
                      <a:pt x="4140" y="6276"/>
                    </a:lnTo>
                    <a:close/>
                    <a:moveTo>
                      <a:pt x="4921" y="6276"/>
                    </a:moveTo>
                    <a:lnTo>
                      <a:pt x="4921" y="6635"/>
                    </a:lnTo>
                    <a:lnTo>
                      <a:pt x="4568" y="6635"/>
                    </a:lnTo>
                    <a:lnTo>
                      <a:pt x="4568" y="6276"/>
                    </a:lnTo>
                    <a:close/>
                    <a:moveTo>
                      <a:pt x="5348" y="6276"/>
                    </a:moveTo>
                    <a:lnTo>
                      <a:pt x="5348" y="6635"/>
                    </a:lnTo>
                    <a:lnTo>
                      <a:pt x="4995" y="6635"/>
                    </a:lnTo>
                    <a:lnTo>
                      <a:pt x="4995" y="6276"/>
                    </a:lnTo>
                    <a:close/>
                    <a:moveTo>
                      <a:pt x="5775" y="6276"/>
                    </a:moveTo>
                    <a:lnTo>
                      <a:pt x="5775" y="6635"/>
                    </a:lnTo>
                    <a:lnTo>
                      <a:pt x="5422" y="6635"/>
                    </a:lnTo>
                    <a:lnTo>
                      <a:pt x="5422" y="6276"/>
                    </a:lnTo>
                    <a:close/>
                    <a:moveTo>
                      <a:pt x="6202" y="6276"/>
                    </a:moveTo>
                    <a:lnTo>
                      <a:pt x="6202" y="6635"/>
                    </a:lnTo>
                    <a:lnTo>
                      <a:pt x="5849" y="6635"/>
                    </a:lnTo>
                    <a:lnTo>
                      <a:pt x="5849" y="6276"/>
                    </a:lnTo>
                    <a:close/>
                    <a:moveTo>
                      <a:pt x="6629" y="6276"/>
                    </a:moveTo>
                    <a:lnTo>
                      <a:pt x="6629" y="6635"/>
                    </a:lnTo>
                    <a:lnTo>
                      <a:pt x="6276" y="6635"/>
                    </a:lnTo>
                    <a:lnTo>
                      <a:pt x="6276" y="6276"/>
                    </a:lnTo>
                    <a:close/>
                    <a:moveTo>
                      <a:pt x="7056" y="6276"/>
                    </a:moveTo>
                    <a:lnTo>
                      <a:pt x="7056" y="6635"/>
                    </a:lnTo>
                    <a:lnTo>
                      <a:pt x="6703" y="6635"/>
                    </a:lnTo>
                    <a:lnTo>
                      <a:pt x="6703" y="6276"/>
                    </a:lnTo>
                    <a:close/>
                    <a:moveTo>
                      <a:pt x="7484" y="6276"/>
                    </a:moveTo>
                    <a:lnTo>
                      <a:pt x="7484" y="6635"/>
                    </a:lnTo>
                    <a:lnTo>
                      <a:pt x="7130" y="6635"/>
                    </a:lnTo>
                    <a:lnTo>
                      <a:pt x="7130" y="6276"/>
                    </a:lnTo>
                    <a:close/>
                    <a:moveTo>
                      <a:pt x="7911" y="6276"/>
                    </a:moveTo>
                    <a:lnTo>
                      <a:pt x="7911" y="6635"/>
                    </a:lnTo>
                    <a:lnTo>
                      <a:pt x="7558" y="6635"/>
                    </a:lnTo>
                    <a:lnTo>
                      <a:pt x="7558" y="6276"/>
                    </a:lnTo>
                    <a:close/>
                    <a:moveTo>
                      <a:pt x="8338" y="6276"/>
                    </a:moveTo>
                    <a:lnTo>
                      <a:pt x="8338" y="6635"/>
                    </a:lnTo>
                    <a:lnTo>
                      <a:pt x="7985" y="6635"/>
                    </a:lnTo>
                    <a:lnTo>
                      <a:pt x="7985" y="6276"/>
                    </a:lnTo>
                    <a:close/>
                    <a:moveTo>
                      <a:pt x="8765" y="6276"/>
                    </a:moveTo>
                    <a:lnTo>
                      <a:pt x="8765" y="6635"/>
                    </a:lnTo>
                    <a:lnTo>
                      <a:pt x="8412" y="6635"/>
                    </a:lnTo>
                    <a:lnTo>
                      <a:pt x="8412" y="6276"/>
                    </a:lnTo>
                    <a:close/>
                    <a:moveTo>
                      <a:pt x="9192" y="6276"/>
                    </a:moveTo>
                    <a:lnTo>
                      <a:pt x="9192" y="6635"/>
                    </a:lnTo>
                    <a:lnTo>
                      <a:pt x="8839" y="6635"/>
                    </a:lnTo>
                    <a:lnTo>
                      <a:pt x="8839" y="6276"/>
                    </a:lnTo>
                    <a:close/>
                    <a:moveTo>
                      <a:pt x="9619" y="6276"/>
                    </a:moveTo>
                    <a:lnTo>
                      <a:pt x="9619" y="6635"/>
                    </a:lnTo>
                    <a:lnTo>
                      <a:pt x="9266" y="6635"/>
                    </a:lnTo>
                    <a:lnTo>
                      <a:pt x="9266" y="6276"/>
                    </a:lnTo>
                    <a:close/>
                    <a:moveTo>
                      <a:pt x="10046" y="6276"/>
                    </a:moveTo>
                    <a:lnTo>
                      <a:pt x="10046" y="6635"/>
                    </a:lnTo>
                    <a:lnTo>
                      <a:pt x="9693" y="6635"/>
                    </a:lnTo>
                    <a:lnTo>
                      <a:pt x="9693" y="6276"/>
                    </a:lnTo>
                    <a:close/>
                    <a:moveTo>
                      <a:pt x="10474" y="6276"/>
                    </a:moveTo>
                    <a:lnTo>
                      <a:pt x="10474" y="6635"/>
                    </a:lnTo>
                    <a:lnTo>
                      <a:pt x="10120" y="6635"/>
                    </a:lnTo>
                    <a:lnTo>
                      <a:pt x="10120" y="6276"/>
                    </a:lnTo>
                    <a:close/>
                    <a:moveTo>
                      <a:pt x="10901" y="6276"/>
                    </a:moveTo>
                    <a:lnTo>
                      <a:pt x="10901" y="6635"/>
                    </a:lnTo>
                    <a:lnTo>
                      <a:pt x="10548" y="6635"/>
                    </a:lnTo>
                    <a:lnTo>
                      <a:pt x="10548" y="6276"/>
                    </a:lnTo>
                    <a:close/>
                    <a:moveTo>
                      <a:pt x="11328" y="6276"/>
                    </a:moveTo>
                    <a:lnTo>
                      <a:pt x="11328" y="6635"/>
                    </a:lnTo>
                    <a:lnTo>
                      <a:pt x="10975" y="6635"/>
                    </a:lnTo>
                    <a:lnTo>
                      <a:pt x="10975" y="6276"/>
                    </a:lnTo>
                    <a:close/>
                    <a:moveTo>
                      <a:pt x="11755" y="6276"/>
                    </a:moveTo>
                    <a:lnTo>
                      <a:pt x="11755" y="6635"/>
                    </a:lnTo>
                    <a:lnTo>
                      <a:pt x="11402" y="6635"/>
                    </a:lnTo>
                    <a:lnTo>
                      <a:pt x="11402" y="6276"/>
                    </a:lnTo>
                    <a:close/>
                    <a:moveTo>
                      <a:pt x="649" y="6703"/>
                    </a:moveTo>
                    <a:lnTo>
                      <a:pt x="649" y="7062"/>
                    </a:lnTo>
                    <a:lnTo>
                      <a:pt x="296" y="7062"/>
                    </a:lnTo>
                    <a:lnTo>
                      <a:pt x="296" y="6703"/>
                    </a:lnTo>
                    <a:close/>
                    <a:moveTo>
                      <a:pt x="1076" y="6703"/>
                    </a:moveTo>
                    <a:lnTo>
                      <a:pt x="1076" y="7062"/>
                    </a:lnTo>
                    <a:lnTo>
                      <a:pt x="723" y="7062"/>
                    </a:lnTo>
                    <a:lnTo>
                      <a:pt x="723" y="6703"/>
                    </a:lnTo>
                    <a:close/>
                    <a:moveTo>
                      <a:pt x="1504" y="6703"/>
                    </a:moveTo>
                    <a:lnTo>
                      <a:pt x="1504" y="7062"/>
                    </a:lnTo>
                    <a:lnTo>
                      <a:pt x="1151" y="7062"/>
                    </a:lnTo>
                    <a:lnTo>
                      <a:pt x="1151" y="6703"/>
                    </a:lnTo>
                    <a:close/>
                    <a:moveTo>
                      <a:pt x="1931" y="6703"/>
                    </a:moveTo>
                    <a:lnTo>
                      <a:pt x="1931" y="7062"/>
                    </a:lnTo>
                    <a:lnTo>
                      <a:pt x="1578" y="7062"/>
                    </a:lnTo>
                    <a:lnTo>
                      <a:pt x="1578" y="6703"/>
                    </a:lnTo>
                    <a:close/>
                    <a:moveTo>
                      <a:pt x="2358" y="6703"/>
                    </a:moveTo>
                    <a:lnTo>
                      <a:pt x="2358" y="7062"/>
                    </a:lnTo>
                    <a:lnTo>
                      <a:pt x="2005" y="7062"/>
                    </a:lnTo>
                    <a:lnTo>
                      <a:pt x="2005" y="6703"/>
                    </a:lnTo>
                    <a:close/>
                    <a:moveTo>
                      <a:pt x="2785" y="6703"/>
                    </a:moveTo>
                    <a:lnTo>
                      <a:pt x="2785" y="7062"/>
                    </a:lnTo>
                    <a:lnTo>
                      <a:pt x="2432" y="7062"/>
                    </a:lnTo>
                    <a:lnTo>
                      <a:pt x="2432" y="6703"/>
                    </a:lnTo>
                    <a:close/>
                    <a:moveTo>
                      <a:pt x="3212" y="6703"/>
                    </a:moveTo>
                    <a:lnTo>
                      <a:pt x="3212" y="7062"/>
                    </a:lnTo>
                    <a:lnTo>
                      <a:pt x="2859" y="7062"/>
                    </a:lnTo>
                    <a:lnTo>
                      <a:pt x="2859" y="6703"/>
                    </a:lnTo>
                    <a:close/>
                    <a:moveTo>
                      <a:pt x="3639" y="6703"/>
                    </a:moveTo>
                    <a:lnTo>
                      <a:pt x="3639" y="7062"/>
                    </a:lnTo>
                    <a:lnTo>
                      <a:pt x="3286" y="7062"/>
                    </a:lnTo>
                    <a:lnTo>
                      <a:pt x="3286" y="6703"/>
                    </a:lnTo>
                    <a:close/>
                    <a:moveTo>
                      <a:pt x="4066" y="6703"/>
                    </a:moveTo>
                    <a:lnTo>
                      <a:pt x="4066" y="7062"/>
                    </a:lnTo>
                    <a:lnTo>
                      <a:pt x="3713" y="7062"/>
                    </a:lnTo>
                    <a:lnTo>
                      <a:pt x="3713" y="6703"/>
                    </a:lnTo>
                    <a:close/>
                    <a:moveTo>
                      <a:pt x="4494" y="6703"/>
                    </a:moveTo>
                    <a:lnTo>
                      <a:pt x="4494" y="7062"/>
                    </a:lnTo>
                    <a:lnTo>
                      <a:pt x="4140" y="7062"/>
                    </a:lnTo>
                    <a:lnTo>
                      <a:pt x="4140" y="6703"/>
                    </a:lnTo>
                    <a:close/>
                    <a:moveTo>
                      <a:pt x="4921" y="6703"/>
                    </a:moveTo>
                    <a:lnTo>
                      <a:pt x="4921" y="7062"/>
                    </a:lnTo>
                    <a:lnTo>
                      <a:pt x="4568" y="7062"/>
                    </a:lnTo>
                    <a:lnTo>
                      <a:pt x="4568" y="6703"/>
                    </a:lnTo>
                    <a:close/>
                    <a:moveTo>
                      <a:pt x="5348" y="6703"/>
                    </a:moveTo>
                    <a:lnTo>
                      <a:pt x="5348" y="7062"/>
                    </a:lnTo>
                    <a:lnTo>
                      <a:pt x="4995" y="7062"/>
                    </a:lnTo>
                    <a:lnTo>
                      <a:pt x="4995" y="6703"/>
                    </a:lnTo>
                    <a:close/>
                    <a:moveTo>
                      <a:pt x="5775" y="6703"/>
                    </a:moveTo>
                    <a:lnTo>
                      <a:pt x="5775" y="7062"/>
                    </a:lnTo>
                    <a:lnTo>
                      <a:pt x="5422" y="7062"/>
                    </a:lnTo>
                    <a:lnTo>
                      <a:pt x="5422" y="6703"/>
                    </a:lnTo>
                    <a:close/>
                    <a:moveTo>
                      <a:pt x="6202" y="6703"/>
                    </a:moveTo>
                    <a:lnTo>
                      <a:pt x="6202" y="7062"/>
                    </a:lnTo>
                    <a:lnTo>
                      <a:pt x="5849" y="7062"/>
                    </a:lnTo>
                    <a:lnTo>
                      <a:pt x="5849" y="6703"/>
                    </a:lnTo>
                    <a:close/>
                    <a:moveTo>
                      <a:pt x="6629" y="6703"/>
                    </a:moveTo>
                    <a:lnTo>
                      <a:pt x="6629" y="7062"/>
                    </a:lnTo>
                    <a:lnTo>
                      <a:pt x="6276" y="7062"/>
                    </a:lnTo>
                    <a:lnTo>
                      <a:pt x="6276" y="6703"/>
                    </a:lnTo>
                    <a:close/>
                    <a:moveTo>
                      <a:pt x="7056" y="6703"/>
                    </a:moveTo>
                    <a:lnTo>
                      <a:pt x="7056" y="7062"/>
                    </a:lnTo>
                    <a:lnTo>
                      <a:pt x="6703" y="7062"/>
                    </a:lnTo>
                    <a:lnTo>
                      <a:pt x="6703" y="6703"/>
                    </a:lnTo>
                    <a:close/>
                    <a:moveTo>
                      <a:pt x="7484" y="6703"/>
                    </a:moveTo>
                    <a:lnTo>
                      <a:pt x="7484" y="7062"/>
                    </a:lnTo>
                    <a:lnTo>
                      <a:pt x="7130" y="7062"/>
                    </a:lnTo>
                    <a:lnTo>
                      <a:pt x="7130" y="6703"/>
                    </a:lnTo>
                    <a:close/>
                    <a:moveTo>
                      <a:pt x="7911" y="6703"/>
                    </a:moveTo>
                    <a:lnTo>
                      <a:pt x="7911" y="7062"/>
                    </a:lnTo>
                    <a:lnTo>
                      <a:pt x="7558" y="7062"/>
                    </a:lnTo>
                    <a:lnTo>
                      <a:pt x="7558" y="6703"/>
                    </a:lnTo>
                    <a:close/>
                    <a:moveTo>
                      <a:pt x="8338" y="6703"/>
                    </a:moveTo>
                    <a:lnTo>
                      <a:pt x="8338" y="7062"/>
                    </a:lnTo>
                    <a:lnTo>
                      <a:pt x="7985" y="7062"/>
                    </a:lnTo>
                    <a:lnTo>
                      <a:pt x="7985" y="6703"/>
                    </a:lnTo>
                    <a:close/>
                    <a:moveTo>
                      <a:pt x="8765" y="6703"/>
                    </a:moveTo>
                    <a:lnTo>
                      <a:pt x="8765" y="7062"/>
                    </a:lnTo>
                    <a:lnTo>
                      <a:pt x="8412" y="7062"/>
                    </a:lnTo>
                    <a:lnTo>
                      <a:pt x="8412" y="6703"/>
                    </a:lnTo>
                    <a:close/>
                    <a:moveTo>
                      <a:pt x="9192" y="6703"/>
                    </a:moveTo>
                    <a:lnTo>
                      <a:pt x="9192" y="7062"/>
                    </a:lnTo>
                    <a:lnTo>
                      <a:pt x="8839" y="7062"/>
                    </a:lnTo>
                    <a:lnTo>
                      <a:pt x="8839" y="6703"/>
                    </a:lnTo>
                    <a:close/>
                    <a:moveTo>
                      <a:pt x="9619" y="6703"/>
                    </a:moveTo>
                    <a:lnTo>
                      <a:pt x="9619" y="7062"/>
                    </a:lnTo>
                    <a:lnTo>
                      <a:pt x="9266" y="7062"/>
                    </a:lnTo>
                    <a:lnTo>
                      <a:pt x="9266" y="6703"/>
                    </a:lnTo>
                    <a:close/>
                    <a:moveTo>
                      <a:pt x="10046" y="6703"/>
                    </a:moveTo>
                    <a:lnTo>
                      <a:pt x="10046" y="7062"/>
                    </a:lnTo>
                    <a:lnTo>
                      <a:pt x="9693" y="7062"/>
                    </a:lnTo>
                    <a:lnTo>
                      <a:pt x="9693" y="6703"/>
                    </a:lnTo>
                    <a:close/>
                    <a:moveTo>
                      <a:pt x="10474" y="6703"/>
                    </a:moveTo>
                    <a:lnTo>
                      <a:pt x="10474" y="7062"/>
                    </a:lnTo>
                    <a:lnTo>
                      <a:pt x="10120" y="7062"/>
                    </a:lnTo>
                    <a:lnTo>
                      <a:pt x="10120" y="6703"/>
                    </a:lnTo>
                    <a:close/>
                    <a:moveTo>
                      <a:pt x="10901" y="6703"/>
                    </a:moveTo>
                    <a:lnTo>
                      <a:pt x="10901" y="7062"/>
                    </a:lnTo>
                    <a:lnTo>
                      <a:pt x="10548" y="7062"/>
                    </a:lnTo>
                    <a:lnTo>
                      <a:pt x="10548" y="6703"/>
                    </a:lnTo>
                    <a:close/>
                    <a:moveTo>
                      <a:pt x="11328" y="6703"/>
                    </a:moveTo>
                    <a:lnTo>
                      <a:pt x="11328" y="7062"/>
                    </a:lnTo>
                    <a:lnTo>
                      <a:pt x="10975" y="7062"/>
                    </a:lnTo>
                    <a:lnTo>
                      <a:pt x="10975" y="6703"/>
                    </a:lnTo>
                    <a:close/>
                    <a:moveTo>
                      <a:pt x="11755" y="6703"/>
                    </a:moveTo>
                    <a:lnTo>
                      <a:pt x="11755" y="7062"/>
                    </a:lnTo>
                    <a:lnTo>
                      <a:pt x="11402" y="7062"/>
                    </a:lnTo>
                    <a:lnTo>
                      <a:pt x="11402" y="6703"/>
                    </a:lnTo>
                    <a:close/>
                    <a:moveTo>
                      <a:pt x="649" y="7130"/>
                    </a:moveTo>
                    <a:lnTo>
                      <a:pt x="649" y="7489"/>
                    </a:lnTo>
                    <a:lnTo>
                      <a:pt x="296" y="7489"/>
                    </a:lnTo>
                    <a:lnTo>
                      <a:pt x="296" y="7130"/>
                    </a:lnTo>
                    <a:close/>
                    <a:moveTo>
                      <a:pt x="1076" y="7130"/>
                    </a:moveTo>
                    <a:lnTo>
                      <a:pt x="1076" y="7489"/>
                    </a:lnTo>
                    <a:lnTo>
                      <a:pt x="723" y="7489"/>
                    </a:lnTo>
                    <a:lnTo>
                      <a:pt x="723" y="7130"/>
                    </a:lnTo>
                    <a:close/>
                    <a:moveTo>
                      <a:pt x="1504" y="7130"/>
                    </a:moveTo>
                    <a:lnTo>
                      <a:pt x="1504" y="7489"/>
                    </a:lnTo>
                    <a:lnTo>
                      <a:pt x="1151" y="7489"/>
                    </a:lnTo>
                    <a:lnTo>
                      <a:pt x="1151" y="7130"/>
                    </a:lnTo>
                    <a:close/>
                    <a:moveTo>
                      <a:pt x="1931" y="7130"/>
                    </a:moveTo>
                    <a:lnTo>
                      <a:pt x="1931" y="7489"/>
                    </a:lnTo>
                    <a:lnTo>
                      <a:pt x="1578" y="7489"/>
                    </a:lnTo>
                    <a:lnTo>
                      <a:pt x="1578" y="7130"/>
                    </a:lnTo>
                    <a:close/>
                    <a:moveTo>
                      <a:pt x="2358" y="7130"/>
                    </a:moveTo>
                    <a:lnTo>
                      <a:pt x="2358" y="7489"/>
                    </a:lnTo>
                    <a:lnTo>
                      <a:pt x="2005" y="7489"/>
                    </a:lnTo>
                    <a:lnTo>
                      <a:pt x="2005" y="7130"/>
                    </a:lnTo>
                    <a:close/>
                    <a:moveTo>
                      <a:pt x="2785" y="7130"/>
                    </a:moveTo>
                    <a:lnTo>
                      <a:pt x="2785" y="7489"/>
                    </a:lnTo>
                    <a:lnTo>
                      <a:pt x="2432" y="7489"/>
                    </a:lnTo>
                    <a:lnTo>
                      <a:pt x="2432" y="7130"/>
                    </a:lnTo>
                    <a:close/>
                    <a:moveTo>
                      <a:pt x="3212" y="7130"/>
                    </a:moveTo>
                    <a:lnTo>
                      <a:pt x="3212" y="7489"/>
                    </a:lnTo>
                    <a:lnTo>
                      <a:pt x="2859" y="7489"/>
                    </a:lnTo>
                    <a:lnTo>
                      <a:pt x="2859" y="7130"/>
                    </a:lnTo>
                    <a:close/>
                    <a:moveTo>
                      <a:pt x="3639" y="7130"/>
                    </a:moveTo>
                    <a:lnTo>
                      <a:pt x="3639" y="7489"/>
                    </a:lnTo>
                    <a:lnTo>
                      <a:pt x="3286" y="7489"/>
                    </a:lnTo>
                    <a:lnTo>
                      <a:pt x="3286" y="7130"/>
                    </a:lnTo>
                    <a:close/>
                    <a:moveTo>
                      <a:pt x="4066" y="7130"/>
                    </a:moveTo>
                    <a:lnTo>
                      <a:pt x="4066" y="7489"/>
                    </a:lnTo>
                    <a:lnTo>
                      <a:pt x="3713" y="7489"/>
                    </a:lnTo>
                    <a:lnTo>
                      <a:pt x="3713" y="7130"/>
                    </a:lnTo>
                    <a:close/>
                    <a:moveTo>
                      <a:pt x="4494" y="7130"/>
                    </a:moveTo>
                    <a:lnTo>
                      <a:pt x="4494" y="7489"/>
                    </a:lnTo>
                    <a:lnTo>
                      <a:pt x="4140" y="7489"/>
                    </a:lnTo>
                    <a:lnTo>
                      <a:pt x="4140" y="7130"/>
                    </a:lnTo>
                    <a:close/>
                    <a:moveTo>
                      <a:pt x="4921" y="7130"/>
                    </a:moveTo>
                    <a:lnTo>
                      <a:pt x="4921" y="7489"/>
                    </a:lnTo>
                    <a:lnTo>
                      <a:pt x="4568" y="7489"/>
                    </a:lnTo>
                    <a:lnTo>
                      <a:pt x="4568" y="7130"/>
                    </a:lnTo>
                    <a:close/>
                    <a:moveTo>
                      <a:pt x="5348" y="7130"/>
                    </a:moveTo>
                    <a:lnTo>
                      <a:pt x="5348" y="7489"/>
                    </a:lnTo>
                    <a:lnTo>
                      <a:pt x="4995" y="7489"/>
                    </a:lnTo>
                    <a:lnTo>
                      <a:pt x="4995" y="7130"/>
                    </a:lnTo>
                    <a:close/>
                    <a:moveTo>
                      <a:pt x="5775" y="7130"/>
                    </a:moveTo>
                    <a:lnTo>
                      <a:pt x="5775" y="7489"/>
                    </a:lnTo>
                    <a:lnTo>
                      <a:pt x="5422" y="7489"/>
                    </a:lnTo>
                    <a:lnTo>
                      <a:pt x="5422" y="7130"/>
                    </a:lnTo>
                    <a:close/>
                    <a:moveTo>
                      <a:pt x="6202" y="7130"/>
                    </a:moveTo>
                    <a:lnTo>
                      <a:pt x="6202" y="7489"/>
                    </a:lnTo>
                    <a:lnTo>
                      <a:pt x="5849" y="7489"/>
                    </a:lnTo>
                    <a:lnTo>
                      <a:pt x="5849" y="7130"/>
                    </a:lnTo>
                    <a:close/>
                    <a:moveTo>
                      <a:pt x="6629" y="7130"/>
                    </a:moveTo>
                    <a:lnTo>
                      <a:pt x="6629" y="7489"/>
                    </a:lnTo>
                    <a:lnTo>
                      <a:pt x="6276" y="7489"/>
                    </a:lnTo>
                    <a:lnTo>
                      <a:pt x="6276" y="7130"/>
                    </a:lnTo>
                    <a:close/>
                    <a:moveTo>
                      <a:pt x="7056" y="7130"/>
                    </a:moveTo>
                    <a:lnTo>
                      <a:pt x="7056" y="7489"/>
                    </a:lnTo>
                    <a:lnTo>
                      <a:pt x="6703" y="7489"/>
                    </a:lnTo>
                    <a:lnTo>
                      <a:pt x="6703" y="7130"/>
                    </a:lnTo>
                    <a:close/>
                    <a:moveTo>
                      <a:pt x="7484" y="7130"/>
                    </a:moveTo>
                    <a:lnTo>
                      <a:pt x="7484" y="7489"/>
                    </a:lnTo>
                    <a:lnTo>
                      <a:pt x="7130" y="7489"/>
                    </a:lnTo>
                    <a:lnTo>
                      <a:pt x="7130" y="7130"/>
                    </a:lnTo>
                    <a:close/>
                    <a:moveTo>
                      <a:pt x="7911" y="7130"/>
                    </a:moveTo>
                    <a:lnTo>
                      <a:pt x="7911" y="7489"/>
                    </a:lnTo>
                    <a:lnTo>
                      <a:pt x="7558" y="7489"/>
                    </a:lnTo>
                    <a:lnTo>
                      <a:pt x="7558" y="7130"/>
                    </a:lnTo>
                    <a:close/>
                    <a:moveTo>
                      <a:pt x="8338" y="7130"/>
                    </a:moveTo>
                    <a:lnTo>
                      <a:pt x="8338" y="7489"/>
                    </a:lnTo>
                    <a:lnTo>
                      <a:pt x="7985" y="7489"/>
                    </a:lnTo>
                    <a:lnTo>
                      <a:pt x="7985" y="7130"/>
                    </a:lnTo>
                    <a:close/>
                    <a:moveTo>
                      <a:pt x="8765" y="7130"/>
                    </a:moveTo>
                    <a:lnTo>
                      <a:pt x="8765" y="7489"/>
                    </a:lnTo>
                    <a:lnTo>
                      <a:pt x="8412" y="7489"/>
                    </a:lnTo>
                    <a:lnTo>
                      <a:pt x="8412" y="7130"/>
                    </a:lnTo>
                    <a:close/>
                    <a:moveTo>
                      <a:pt x="9192" y="7130"/>
                    </a:moveTo>
                    <a:lnTo>
                      <a:pt x="9192" y="7489"/>
                    </a:lnTo>
                    <a:lnTo>
                      <a:pt x="8839" y="7489"/>
                    </a:lnTo>
                    <a:lnTo>
                      <a:pt x="8839" y="7130"/>
                    </a:lnTo>
                    <a:close/>
                    <a:moveTo>
                      <a:pt x="9619" y="7130"/>
                    </a:moveTo>
                    <a:lnTo>
                      <a:pt x="9619" y="7489"/>
                    </a:lnTo>
                    <a:lnTo>
                      <a:pt x="9266" y="7489"/>
                    </a:lnTo>
                    <a:lnTo>
                      <a:pt x="9266" y="7130"/>
                    </a:lnTo>
                    <a:close/>
                    <a:moveTo>
                      <a:pt x="10046" y="7130"/>
                    </a:moveTo>
                    <a:lnTo>
                      <a:pt x="10046" y="7489"/>
                    </a:lnTo>
                    <a:lnTo>
                      <a:pt x="9693" y="7489"/>
                    </a:lnTo>
                    <a:lnTo>
                      <a:pt x="9693" y="7130"/>
                    </a:lnTo>
                    <a:close/>
                    <a:moveTo>
                      <a:pt x="10474" y="7130"/>
                    </a:moveTo>
                    <a:lnTo>
                      <a:pt x="10474" y="7489"/>
                    </a:lnTo>
                    <a:lnTo>
                      <a:pt x="10120" y="7489"/>
                    </a:lnTo>
                    <a:lnTo>
                      <a:pt x="10120" y="7130"/>
                    </a:lnTo>
                    <a:close/>
                    <a:moveTo>
                      <a:pt x="10901" y="7130"/>
                    </a:moveTo>
                    <a:lnTo>
                      <a:pt x="10901" y="7489"/>
                    </a:lnTo>
                    <a:lnTo>
                      <a:pt x="10548" y="7489"/>
                    </a:lnTo>
                    <a:lnTo>
                      <a:pt x="10548" y="7130"/>
                    </a:lnTo>
                    <a:close/>
                    <a:moveTo>
                      <a:pt x="11328" y="7130"/>
                    </a:moveTo>
                    <a:lnTo>
                      <a:pt x="11328" y="7489"/>
                    </a:lnTo>
                    <a:lnTo>
                      <a:pt x="10975" y="7489"/>
                    </a:lnTo>
                    <a:lnTo>
                      <a:pt x="10975" y="7130"/>
                    </a:lnTo>
                    <a:close/>
                    <a:moveTo>
                      <a:pt x="11755" y="7130"/>
                    </a:moveTo>
                    <a:lnTo>
                      <a:pt x="11755" y="7489"/>
                    </a:lnTo>
                    <a:lnTo>
                      <a:pt x="11402" y="7489"/>
                    </a:lnTo>
                    <a:lnTo>
                      <a:pt x="11402" y="7130"/>
                    </a:lnTo>
                    <a:close/>
                    <a:moveTo>
                      <a:pt x="649" y="7558"/>
                    </a:moveTo>
                    <a:lnTo>
                      <a:pt x="649" y="7916"/>
                    </a:lnTo>
                    <a:lnTo>
                      <a:pt x="296" y="7916"/>
                    </a:lnTo>
                    <a:lnTo>
                      <a:pt x="296" y="7558"/>
                    </a:lnTo>
                    <a:close/>
                    <a:moveTo>
                      <a:pt x="1076" y="7558"/>
                    </a:moveTo>
                    <a:lnTo>
                      <a:pt x="1076" y="7916"/>
                    </a:lnTo>
                    <a:lnTo>
                      <a:pt x="723" y="7916"/>
                    </a:lnTo>
                    <a:lnTo>
                      <a:pt x="723" y="7558"/>
                    </a:lnTo>
                    <a:close/>
                    <a:moveTo>
                      <a:pt x="1504" y="7558"/>
                    </a:moveTo>
                    <a:lnTo>
                      <a:pt x="1504" y="7916"/>
                    </a:lnTo>
                    <a:lnTo>
                      <a:pt x="1151" y="7916"/>
                    </a:lnTo>
                    <a:lnTo>
                      <a:pt x="1151" y="7558"/>
                    </a:lnTo>
                    <a:close/>
                    <a:moveTo>
                      <a:pt x="1931" y="7558"/>
                    </a:moveTo>
                    <a:lnTo>
                      <a:pt x="1931" y="7916"/>
                    </a:lnTo>
                    <a:lnTo>
                      <a:pt x="1578" y="7916"/>
                    </a:lnTo>
                    <a:lnTo>
                      <a:pt x="1578" y="7558"/>
                    </a:lnTo>
                    <a:close/>
                    <a:moveTo>
                      <a:pt x="2358" y="7558"/>
                    </a:moveTo>
                    <a:lnTo>
                      <a:pt x="2358" y="7916"/>
                    </a:lnTo>
                    <a:lnTo>
                      <a:pt x="2005" y="7916"/>
                    </a:lnTo>
                    <a:lnTo>
                      <a:pt x="2005" y="7558"/>
                    </a:lnTo>
                    <a:close/>
                    <a:moveTo>
                      <a:pt x="2785" y="7558"/>
                    </a:moveTo>
                    <a:lnTo>
                      <a:pt x="2785" y="7916"/>
                    </a:lnTo>
                    <a:lnTo>
                      <a:pt x="2432" y="7916"/>
                    </a:lnTo>
                    <a:lnTo>
                      <a:pt x="2432" y="7558"/>
                    </a:lnTo>
                    <a:close/>
                    <a:moveTo>
                      <a:pt x="3212" y="7558"/>
                    </a:moveTo>
                    <a:lnTo>
                      <a:pt x="3212" y="7916"/>
                    </a:lnTo>
                    <a:lnTo>
                      <a:pt x="2859" y="7916"/>
                    </a:lnTo>
                    <a:lnTo>
                      <a:pt x="2859" y="7558"/>
                    </a:lnTo>
                    <a:close/>
                    <a:moveTo>
                      <a:pt x="3639" y="7558"/>
                    </a:moveTo>
                    <a:lnTo>
                      <a:pt x="3639" y="7916"/>
                    </a:lnTo>
                    <a:lnTo>
                      <a:pt x="3286" y="7916"/>
                    </a:lnTo>
                    <a:lnTo>
                      <a:pt x="3286" y="7558"/>
                    </a:lnTo>
                    <a:close/>
                    <a:moveTo>
                      <a:pt x="4066" y="7558"/>
                    </a:moveTo>
                    <a:lnTo>
                      <a:pt x="4066" y="7916"/>
                    </a:lnTo>
                    <a:lnTo>
                      <a:pt x="3713" y="7916"/>
                    </a:lnTo>
                    <a:lnTo>
                      <a:pt x="3713" y="7558"/>
                    </a:lnTo>
                    <a:close/>
                    <a:moveTo>
                      <a:pt x="4494" y="7558"/>
                    </a:moveTo>
                    <a:lnTo>
                      <a:pt x="4494" y="7916"/>
                    </a:lnTo>
                    <a:lnTo>
                      <a:pt x="4140" y="7916"/>
                    </a:lnTo>
                    <a:lnTo>
                      <a:pt x="4140" y="7558"/>
                    </a:lnTo>
                    <a:close/>
                    <a:moveTo>
                      <a:pt x="4921" y="7558"/>
                    </a:moveTo>
                    <a:lnTo>
                      <a:pt x="4921" y="7916"/>
                    </a:lnTo>
                    <a:lnTo>
                      <a:pt x="4568" y="7916"/>
                    </a:lnTo>
                    <a:lnTo>
                      <a:pt x="4568" y="7558"/>
                    </a:lnTo>
                    <a:close/>
                    <a:moveTo>
                      <a:pt x="5348" y="7558"/>
                    </a:moveTo>
                    <a:lnTo>
                      <a:pt x="5348" y="7916"/>
                    </a:lnTo>
                    <a:lnTo>
                      <a:pt x="4995" y="7916"/>
                    </a:lnTo>
                    <a:lnTo>
                      <a:pt x="4995" y="7558"/>
                    </a:lnTo>
                    <a:close/>
                    <a:moveTo>
                      <a:pt x="5775" y="7558"/>
                    </a:moveTo>
                    <a:lnTo>
                      <a:pt x="5775" y="7916"/>
                    </a:lnTo>
                    <a:lnTo>
                      <a:pt x="5422" y="7916"/>
                    </a:lnTo>
                    <a:lnTo>
                      <a:pt x="5422" y="7558"/>
                    </a:lnTo>
                    <a:close/>
                    <a:moveTo>
                      <a:pt x="6202" y="7558"/>
                    </a:moveTo>
                    <a:lnTo>
                      <a:pt x="6202" y="7916"/>
                    </a:lnTo>
                    <a:lnTo>
                      <a:pt x="5849" y="7916"/>
                    </a:lnTo>
                    <a:lnTo>
                      <a:pt x="5849" y="7558"/>
                    </a:lnTo>
                    <a:close/>
                    <a:moveTo>
                      <a:pt x="6629" y="7558"/>
                    </a:moveTo>
                    <a:lnTo>
                      <a:pt x="6629" y="7916"/>
                    </a:lnTo>
                    <a:lnTo>
                      <a:pt x="6276" y="7916"/>
                    </a:lnTo>
                    <a:lnTo>
                      <a:pt x="6276" y="7558"/>
                    </a:lnTo>
                    <a:close/>
                    <a:moveTo>
                      <a:pt x="7056" y="7558"/>
                    </a:moveTo>
                    <a:lnTo>
                      <a:pt x="7056" y="7916"/>
                    </a:lnTo>
                    <a:lnTo>
                      <a:pt x="6703" y="7916"/>
                    </a:lnTo>
                    <a:lnTo>
                      <a:pt x="6703" y="7558"/>
                    </a:lnTo>
                    <a:close/>
                    <a:moveTo>
                      <a:pt x="7484" y="7558"/>
                    </a:moveTo>
                    <a:lnTo>
                      <a:pt x="7484" y="7916"/>
                    </a:lnTo>
                    <a:lnTo>
                      <a:pt x="7130" y="7916"/>
                    </a:lnTo>
                    <a:lnTo>
                      <a:pt x="7130" y="7558"/>
                    </a:lnTo>
                    <a:close/>
                    <a:moveTo>
                      <a:pt x="7911" y="7558"/>
                    </a:moveTo>
                    <a:lnTo>
                      <a:pt x="7911" y="7916"/>
                    </a:lnTo>
                    <a:lnTo>
                      <a:pt x="7558" y="7916"/>
                    </a:lnTo>
                    <a:lnTo>
                      <a:pt x="7558" y="7558"/>
                    </a:lnTo>
                    <a:close/>
                    <a:moveTo>
                      <a:pt x="8338" y="7558"/>
                    </a:moveTo>
                    <a:lnTo>
                      <a:pt x="8338" y="7916"/>
                    </a:lnTo>
                    <a:lnTo>
                      <a:pt x="7985" y="7916"/>
                    </a:lnTo>
                    <a:lnTo>
                      <a:pt x="7985" y="7558"/>
                    </a:lnTo>
                    <a:close/>
                    <a:moveTo>
                      <a:pt x="8765" y="7558"/>
                    </a:moveTo>
                    <a:lnTo>
                      <a:pt x="8765" y="7916"/>
                    </a:lnTo>
                    <a:lnTo>
                      <a:pt x="8412" y="7916"/>
                    </a:lnTo>
                    <a:lnTo>
                      <a:pt x="8412" y="7558"/>
                    </a:lnTo>
                    <a:close/>
                    <a:moveTo>
                      <a:pt x="9192" y="7558"/>
                    </a:moveTo>
                    <a:lnTo>
                      <a:pt x="9192" y="7916"/>
                    </a:lnTo>
                    <a:lnTo>
                      <a:pt x="8839" y="7916"/>
                    </a:lnTo>
                    <a:lnTo>
                      <a:pt x="8839" y="7558"/>
                    </a:lnTo>
                    <a:close/>
                    <a:moveTo>
                      <a:pt x="9619" y="7558"/>
                    </a:moveTo>
                    <a:lnTo>
                      <a:pt x="9619" y="7916"/>
                    </a:lnTo>
                    <a:lnTo>
                      <a:pt x="9266" y="7916"/>
                    </a:lnTo>
                    <a:lnTo>
                      <a:pt x="9266" y="7558"/>
                    </a:lnTo>
                    <a:close/>
                    <a:moveTo>
                      <a:pt x="10046" y="7558"/>
                    </a:moveTo>
                    <a:lnTo>
                      <a:pt x="10046" y="7916"/>
                    </a:lnTo>
                    <a:lnTo>
                      <a:pt x="9693" y="7916"/>
                    </a:lnTo>
                    <a:lnTo>
                      <a:pt x="9693" y="7558"/>
                    </a:lnTo>
                    <a:close/>
                    <a:moveTo>
                      <a:pt x="10474" y="7558"/>
                    </a:moveTo>
                    <a:lnTo>
                      <a:pt x="10474" y="7916"/>
                    </a:lnTo>
                    <a:lnTo>
                      <a:pt x="10120" y="7916"/>
                    </a:lnTo>
                    <a:lnTo>
                      <a:pt x="10120" y="7558"/>
                    </a:lnTo>
                    <a:close/>
                    <a:moveTo>
                      <a:pt x="10901" y="7558"/>
                    </a:moveTo>
                    <a:lnTo>
                      <a:pt x="10901" y="7916"/>
                    </a:lnTo>
                    <a:lnTo>
                      <a:pt x="10548" y="7916"/>
                    </a:lnTo>
                    <a:lnTo>
                      <a:pt x="10548" y="7558"/>
                    </a:lnTo>
                    <a:close/>
                    <a:moveTo>
                      <a:pt x="11328" y="7558"/>
                    </a:moveTo>
                    <a:lnTo>
                      <a:pt x="11328" y="7916"/>
                    </a:lnTo>
                    <a:lnTo>
                      <a:pt x="10975" y="7916"/>
                    </a:lnTo>
                    <a:lnTo>
                      <a:pt x="10975" y="7558"/>
                    </a:lnTo>
                    <a:close/>
                    <a:moveTo>
                      <a:pt x="11755" y="7558"/>
                    </a:moveTo>
                    <a:lnTo>
                      <a:pt x="11755" y="7916"/>
                    </a:lnTo>
                    <a:lnTo>
                      <a:pt x="11402" y="7916"/>
                    </a:lnTo>
                    <a:lnTo>
                      <a:pt x="11402" y="7558"/>
                    </a:lnTo>
                    <a:close/>
                    <a:moveTo>
                      <a:pt x="649" y="7985"/>
                    </a:moveTo>
                    <a:lnTo>
                      <a:pt x="649" y="8344"/>
                    </a:lnTo>
                    <a:lnTo>
                      <a:pt x="296" y="8344"/>
                    </a:lnTo>
                    <a:lnTo>
                      <a:pt x="296" y="7985"/>
                    </a:lnTo>
                    <a:close/>
                    <a:moveTo>
                      <a:pt x="1076" y="7985"/>
                    </a:moveTo>
                    <a:lnTo>
                      <a:pt x="1076" y="8344"/>
                    </a:lnTo>
                    <a:lnTo>
                      <a:pt x="723" y="8344"/>
                    </a:lnTo>
                    <a:lnTo>
                      <a:pt x="723" y="7985"/>
                    </a:lnTo>
                    <a:close/>
                    <a:moveTo>
                      <a:pt x="1504" y="7985"/>
                    </a:moveTo>
                    <a:lnTo>
                      <a:pt x="1504" y="8344"/>
                    </a:lnTo>
                    <a:lnTo>
                      <a:pt x="1151" y="8344"/>
                    </a:lnTo>
                    <a:lnTo>
                      <a:pt x="1151" y="7985"/>
                    </a:lnTo>
                    <a:close/>
                    <a:moveTo>
                      <a:pt x="1931" y="7985"/>
                    </a:moveTo>
                    <a:lnTo>
                      <a:pt x="1931" y="8344"/>
                    </a:lnTo>
                    <a:lnTo>
                      <a:pt x="1578" y="8344"/>
                    </a:lnTo>
                    <a:lnTo>
                      <a:pt x="1578" y="7985"/>
                    </a:lnTo>
                    <a:close/>
                    <a:moveTo>
                      <a:pt x="2358" y="7985"/>
                    </a:moveTo>
                    <a:lnTo>
                      <a:pt x="2358" y="8344"/>
                    </a:lnTo>
                    <a:lnTo>
                      <a:pt x="2005" y="8344"/>
                    </a:lnTo>
                    <a:lnTo>
                      <a:pt x="2005" y="7985"/>
                    </a:lnTo>
                    <a:close/>
                    <a:moveTo>
                      <a:pt x="2785" y="7985"/>
                    </a:moveTo>
                    <a:lnTo>
                      <a:pt x="2785" y="8344"/>
                    </a:lnTo>
                    <a:lnTo>
                      <a:pt x="2432" y="8344"/>
                    </a:lnTo>
                    <a:lnTo>
                      <a:pt x="2432" y="7985"/>
                    </a:lnTo>
                    <a:close/>
                    <a:moveTo>
                      <a:pt x="3212" y="7985"/>
                    </a:moveTo>
                    <a:lnTo>
                      <a:pt x="3212" y="8344"/>
                    </a:lnTo>
                    <a:lnTo>
                      <a:pt x="2859" y="8344"/>
                    </a:lnTo>
                    <a:lnTo>
                      <a:pt x="2859" y="7985"/>
                    </a:lnTo>
                    <a:close/>
                    <a:moveTo>
                      <a:pt x="3639" y="7985"/>
                    </a:moveTo>
                    <a:lnTo>
                      <a:pt x="3639" y="8344"/>
                    </a:lnTo>
                    <a:lnTo>
                      <a:pt x="3286" y="8344"/>
                    </a:lnTo>
                    <a:lnTo>
                      <a:pt x="3286" y="7985"/>
                    </a:lnTo>
                    <a:close/>
                    <a:moveTo>
                      <a:pt x="4066" y="7985"/>
                    </a:moveTo>
                    <a:lnTo>
                      <a:pt x="4066" y="8344"/>
                    </a:lnTo>
                    <a:lnTo>
                      <a:pt x="3713" y="8344"/>
                    </a:lnTo>
                    <a:lnTo>
                      <a:pt x="3713" y="7985"/>
                    </a:lnTo>
                    <a:close/>
                    <a:moveTo>
                      <a:pt x="4494" y="7985"/>
                    </a:moveTo>
                    <a:lnTo>
                      <a:pt x="4494" y="8344"/>
                    </a:lnTo>
                    <a:lnTo>
                      <a:pt x="4140" y="8344"/>
                    </a:lnTo>
                    <a:lnTo>
                      <a:pt x="4140" y="7985"/>
                    </a:lnTo>
                    <a:close/>
                    <a:moveTo>
                      <a:pt x="4921" y="7985"/>
                    </a:moveTo>
                    <a:lnTo>
                      <a:pt x="4921" y="8344"/>
                    </a:lnTo>
                    <a:lnTo>
                      <a:pt x="4568" y="8344"/>
                    </a:lnTo>
                    <a:lnTo>
                      <a:pt x="4568" y="7985"/>
                    </a:lnTo>
                    <a:close/>
                    <a:moveTo>
                      <a:pt x="5348" y="7985"/>
                    </a:moveTo>
                    <a:lnTo>
                      <a:pt x="5348" y="8344"/>
                    </a:lnTo>
                    <a:lnTo>
                      <a:pt x="4995" y="8344"/>
                    </a:lnTo>
                    <a:lnTo>
                      <a:pt x="4995" y="7985"/>
                    </a:lnTo>
                    <a:close/>
                    <a:moveTo>
                      <a:pt x="5775" y="7985"/>
                    </a:moveTo>
                    <a:lnTo>
                      <a:pt x="5775" y="8344"/>
                    </a:lnTo>
                    <a:lnTo>
                      <a:pt x="5422" y="8344"/>
                    </a:lnTo>
                    <a:lnTo>
                      <a:pt x="5422" y="7985"/>
                    </a:lnTo>
                    <a:close/>
                    <a:moveTo>
                      <a:pt x="6202" y="7985"/>
                    </a:moveTo>
                    <a:lnTo>
                      <a:pt x="6202" y="8344"/>
                    </a:lnTo>
                    <a:lnTo>
                      <a:pt x="5849" y="8344"/>
                    </a:lnTo>
                    <a:lnTo>
                      <a:pt x="5849" y="7985"/>
                    </a:lnTo>
                    <a:close/>
                    <a:moveTo>
                      <a:pt x="6629" y="7985"/>
                    </a:moveTo>
                    <a:lnTo>
                      <a:pt x="6629" y="8344"/>
                    </a:lnTo>
                    <a:lnTo>
                      <a:pt x="6276" y="8344"/>
                    </a:lnTo>
                    <a:lnTo>
                      <a:pt x="6276" y="7985"/>
                    </a:lnTo>
                    <a:close/>
                    <a:moveTo>
                      <a:pt x="7056" y="7985"/>
                    </a:moveTo>
                    <a:lnTo>
                      <a:pt x="7056" y="8344"/>
                    </a:lnTo>
                    <a:lnTo>
                      <a:pt x="6703" y="8344"/>
                    </a:lnTo>
                    <a:lnTo>
                      <a:pt x="6703" y="7985"/>
                    </a:lnTo>
                    <a:close/>
                    <a:moveTo>
                      <a:pt x="7484" y="7985"/>
                    </a:moveTo>
                    <a:lnTo>
                      <a:pt x="7484" y="8344"/>
                    </a:lnTo>
                    <a:lnTo>
                      <a:pt x="7130" y="8344"/>
                    </a:lnTo>
                    <a:lnTo>
                      <a:pt x="7130" y="7985"/>
                    </a:lnTo>
                    <a:close/>
                    <a:moveTo>
                      <a:pt x="7911" y="7985"/>
                    </a:moveTo>
                    <a:lnTo>
                      <a:pt x="7911" y="8344"/>
                    </a:lnTo>
                    <a:lnTo>
                      <a:pt x="7558" y="8344"/>
                    </a:lnTo>
                    <a:lnTo>
                      <a:pt x="7558" y="7985"/>
                    </a:lnTo>
                    <a:close/>
                    <a:moveTo>
                      <a:pt x="8338" y="7985"/>
                    </a:moveTo>
                    <a:lnTo>
                      <a:pt x="8338" y="8344"/>
                    </a:lnTo>
                    <a:lnTo>
                      <a:pt x="7985" y="8344"/>
                    </a:lnTo>
                    <a:lnTo>
                      <a:pt x="7985" y="7985"/>
                    </a:lnTo>
                    <a:close/>
                    <a:moveTo>
                      <a:pt x="8765" y="7985"/>
                    </a:moveTo>
                    <a:lnTo>
                      <a:pt x="8765" y="8344"/>
                    </a:lnTo>
                    <a:lnTo>
                      <a:pt x="8412" y="8344"/>
                    </a:lnTo>
                    <a:lnTo>
                      <a:pt x="8412" y="7985"/>
                    </a:lnTo>
                    <a:close/>
                    <a:moveTo>
                      <a:pt x="9192" y="7985"/>
                    </a:moveTo>
                    <a:lnTo>
                      <a:pt x="9192" y="8344"/>
                    </a:lnTo>
                    <a:lnTo>
                      <a:pt x="8839" y="8344"/>
                    </a:lnTo>
                    <a:lnTo>
                      <a:pt x="8839" y="7985"/>
                    </a:lnTo>
                    <a:close/>
                    <a:moveTo>
                      <a:pt x="9619" y="7985"/>
                    </a:moveTo>
                    <a:lnTo>
                      <a:pt x="9619" y="8344"/>
                    </a:lnTo>
                    <a:lnTo>
                      <a:pt x="9266" y="8344"/>
                    </a:lnTo>
                    <a:lnTo>
                      <a:pt x="9266" y="7985"/>
                    </a:lnTo>
                    <a:close/>
                    <a:moveTo>
                      <a:pt x="10046" y="7985"/>
                    </a:moveTo>
                    <a:lnTo>
                      <a:pt x="10046" y="8344"/>
                    </a:lnTo>
                    <a:lnTo>
                      <a:pt x="9693" y="8344"/>
                    </a:lnTo>
                    <a:lnTo>
                      <a:pt x="9693" y="7985"/>
                    </a:lnTo>
                    <a:close/>
                    <a:moveTo>
                      <a:pt x="10474" y="7985"/>
                    </a:moveTo>
                    <a:lnTo>
                      <a:pt x="10474" y="8344"/>
                    </a:lnTo>
                    <a:lnTo>
                      <a:pt x="10120" y="8344"/>
                    </a:lnTo>
                    <a:lnTo>
                      <a:pt x="10120" y="7985"/>
                    </a:lnTo>
                    <a:close/>
                    <a:moveTo>
                      <a:pt x="10901" y="7985"/>
                    </a:moveTo>
                    <a:lnTo>
                      <a:pt x="10901" y="8344"/>
                    </a:lnTo>
                    <a:lnTo>
                      <a:pt x="10548" y="8344"/>
                    </a:lnTo>
                    <a:lnTo>
                      <a:pt x="10548" y="7985"/>
                    </a:lnTo>
                    <a:close/>
                    <a:moveTo>
                      <a:pt x="11328" y="7985"/>
                    </a:moveTo>
                    <a:lnTo>
                      <a:pt x="11328" y="8344"/>
                    </a:lnTo>
                    <a:lnTo>
                      <a:pt x="10975" y="8344"/>
                    </a:lnTo>
                    <a:lnTo>
                      <a:pt x="10975" y="7985"/>
                    </a:lnTo>
                    <a:close/>
                    <a:moveTo>
                      <a:pt x="11755" y="7985"/>
                    </a:moveTo>
                    <a:lnTo>
                      <a:pt x="11755" y="8344"/>
                    </a:lnTo>
                    <a:lnTo>
                      <a:pt x="11402" y="8344"/>
                    </a:lnTo>
                    <a:lnTo>
                      <a:pt x="11402" y="7985"/>
                    </a:lnTo>
                    <a:close/>
                    <a:moveTo>
                      <a:pt x="649" y="8412"/>
                    </a:moveTo>
                    <a:lnTo>
                      <a:pt x="649" y="8771"/>
                    </a:lnTo>
                    <a:lnTo>
                      <a:pt x="296" y="8771"/>
                    </a:lnTo>
                    <a:lnTo>
                      <a:pt x="296" y="8412"/>
                    </a:lnTo>
                    <a:close/>
                    <a:moveTo>
                      <a:pt x="1076" y="8412"/>
                    </a:moveTo>
                    <a:lnTo>
                      <a:pt x="1076" y="8771"/>
                    </a:lnTo>
                    <a:lnTo>
                      <a:pt x="723" y="8771"/>
                    </a:lnTo>
                    <a:lnTo>
                      <a:pt x="723" y="8412"/>
                    </a:lnTo>
                    <a:close/>
                    <a:moveTo>
                      <a:pt x="1504" y="8412"/>
                    </a:moveTo>
                    <a:lnTo>
                      <a:pt x="1504" y="8771"/>
                    </a:lnTo>
                    <a:lnTo>
                      <a:pt x="1151" y="8771"/>
                    </a:lnTo>
                    <a:lnTo>
                      <a:pt x="1151" y="8412"/>
                    </a:lnTo>
                    <a:close/>
                    <a:moveTo>
                      <a:pt x="1931" y="8412"/>
                    </a:moveTo>
                    <a:lnTo>
                      <a:pt x="1931" y="8771"/>
                    </a:lnTo>
                    <a:lnTo>
                      <a:pt x="1578" y="8771"/>
                    </a:lnTo>
                    <a:lnTo>
                      <a:pt x="1578" y="8412"/>
                    </a:lnTo>
                    <a:close/>
                    <a:moveTo>
                      <a:pt x="2358" y="8412"/>
                    </a:moveTo>
                    <a:lnTo>
                      <a:pt x="2358" y="8771"/>
                    </a:lnTo>
                    <a:lnTo>
                      <a:pt x="2005" y="8771"/>
                    </a:lnTo>
                    <a:lnTo>
                      <a:pt x="2005" y="8412"/>
                    </a:lnTo>
                    <a:close/>
                    <a:moveTo>
                      <a:pt x="2785" y="8412"/>
                    </a:moveTo>
                    <a:lnTo>
                      <a:pt x="2785" y="8771"/>
                    </a:lnTo>
                    <a:lnTo>
                      <a:pt x="2432" y="8771"/>
                    </a:lnTo>
                    <a:lnTo>
                      <a:pt x="2432" y="8412"/>
                    </a:lnTo>
                    <a:close/>
                    <a:moveTo>
                      <a:pt x="3212" y="8412"/>
                    </a:moveTo>
                    <a:lnTo>
                      <a:pt x="3212" y="8771"/>
                    </a:lnTo>
                    <a:lnTo>
                      <a:pt x="2859" y="8771"/>
                    </a:lnTo>
                    <a:lnTo>
                      <a:pt x="2859" y="8412"/>
                    </a:lnTo>
                    <a:close/>
                    <a:moveTo>
                      <a:pt x="3639" y="8412"/>
                    </a:moveTo>
                    <a:lnTo>
                      <a:pt x="3639" y="8771"/>
                    </a:lnTo>
                    <a:lnTo>
                      <a:pt x="3286" y="8771"/>
                    </a:lnTo>
                    <a:lnTo>
                      <a:pt x="3286" y="8412"/>
                    </a:lnTo>
                    <a:close/>
                    <a:moveTo>
                      <a:pt x="4066" y="8412"/>
                    </a:moveTo>
                    <a:lnTo>
                      <a:pt x="4066" y="8771"/>
                    </a:lnTo>
                    <a:lnTo>
                      <a:pt x="3713" y="8771"/>
                    </a:lnTo>
                    <a:lnTo>
                      <a:pt x="3713" y="8412"/>
                    </a:lnTo>
                    <a:close/>
                    <a:moveTo>
                      <a:pt x="4494" y="8412"/>
                    </a:moveTo>
                    <a:lnTo>
                      <a:pt x="4494" y="8771"/>
                    </a:lnTo>
                    <a:lnTo>
                      <a:pt x="4140" y="8771"/>
                    </a:lnTo>
                    <a:lnTo>
                      <a:pt x="4140" y="8412"/>
                    </a:lnTo>
                    <a:close/>
                    <a:moveTo>
                      <a:pt x="4921" y="8412"/>
                    </a:moveTo>
                    <a:lnTo>
                      <a:pt x="4921" y="8771"/>
                    </a:lnTo>
                    <a:lnTo>
                      <a:pt x="4568" y="8771"/>
                    </a:lnTo>
                    <a:lnTo>
                      <a:pt x="4568" y="8412"/>
                    </a:lnTo>
                    <a:close/>
                    <a:moveTo>
                      <a:pt x="5348" y="8412"/>
                    </a:moveTo>
                    <a:lnTo>
                      <a:pt x="5348" y="8771"/>
                    </a:lnTo>
                    <a:lnTo>
                      <a:pt x="4995" y="8771"/>
                    </a:lnTo>
                    <a:lnTo>
                      <a:pt x="4995" y="8412"/>
                    </a:lnTo>
                    <a:close/>
                    <a:moveTo>
                      <a:pt x="5775" y="8412"/>
                    </a:moveTo>
                    <a:lnTo>
                      <a:pt x="5775" y="8771"/>
                    </a:lnTo>
                    <a:lnTo>
                      <a:pt x="5422" y="8771"/>
                    </a:lnTo>
                    <a:lnTo>
                      <a:pt x="5422" y="8412"/>
                    </a:lnTo>
                    <a:close/>
                    <a:moveTo>
                      <a:pt x="6202" y="8412"/>
                    </a:moveTo>
                    <a:lnTo>
                      <a:pt x="6202" y="8771"/>
                    </a:lnTo>
                    <a:lnTo>
                      <a:pt x="5849" y="8771"/>
                    </a:lnTo>
                    <a:lnTo>
                      <a:pt x="5849" y="8412"/>
                    </a:lnTo>
                    <a:close/>
                    <a:moveTo>
                      <a:pt x="6629" y="8412"/>
                    </a:moveTo>
                    <a:lnTo>
                      <a:pt x="6629" y="8771"/>
                    </a:lnTo>
                    <a:lnTo>
                      <a:pt x="6276" y="8771"/>
                    </a:lnTo>
                    <a:lnTo>
                      <a:pt x="6276" y="8412"/>
                    </a:lnTo>
                    <a:close/>
                    <a:moveTo>
                      <a:pt x="7056" y="8412"/>
                    </a:moveTo>
                    <a:lnTo>
                      <a:pt x="7056" y="8771"/>
                    </a:lnTo>
                    <a:lnTo>
                      <a:pt x="6703" y="8771"/>
                    </a:lnTo>
                    <a:lnTo>
                      <a:pt x="6703" y="8412"/>
                    </a:lnTo>
                    <a:close/>
                    <a:moveTo>
                      <a:pt x="7484" y="8412"/>
                    </a:moveTo>
                    <a:lnTo>
                      <a:pt x="7484" y="8771"/>
                    </a:lnTo>
                    <a:lnTo>
                      <a:pt x="7130" y="8771"/>
                    </a:lnTo>
                    <a:lnTo>
                      <a:pt x="7130" y="8412"/>
                    </a:lnTo>
                    <a:close/>
                    <a:moveTo>
                      <a:pt x="7911" y="8412"/>
                    </a:moveTo>
                    <a:lnTo>
                      <a:pt x="7911" y="8771"/>
                    </a:lnTo>
                    <a:lnTo>
                      <a:pt x="7558" y="8771"/>
                    </a:lnTo>
                    <a:lnTo>
                      <a:pt x="7558" y="8412"/>
                    </a:lnTo>
                    <a:close/>
                    <a:moveTo>
                      <a:pt x="8338" y="8412"/>
                    </a:moveTo>
                    <a:lnTo>
                      <a:pt x="8338" y="8771"/>
                    </a:lnTo>
                    <a:lnTo>
                      <a:pt x="7985" y="8771"/>
                    </a:lnTo>
                    <a:lnTo>
                      <a:pt x="7985" y="8412"/>
                    </a:lnTo>
                    <a:close/>
                    <a:moveTo>
                      <a:pt x="8765" y="8412"/>
                    </a:moveTo>
                    <a:lnTo>
                      <a:pt x="8765" y="8771"/>
                    </a:lnTo>
                    <a:lnTo>
                      <a:pt x="8412" y="8771"/>
                    </a:lnTo>
                    <a:lnTo>
                      <a:pt x="8412" y="8412"/>
                    </a:lnTo>
                    <a:close/>
                    <a:moveTo>
                      <a:pt x="9192" y="8412"/>
                    </a:moveTo>
                    <a:lnTo>
                      <a:pt x="9192" y="8771"/>
                    </a:lnTo>
                    <a:lnTo>
                      <a:pt x="8839" y="8771"/>
                    </a:lnTo>
                    <a:lnTo>
                      <a:pt x="8839" y="8412"/>
                    </a:lnTo>
                    <a:close/>
                    <a:moveTo>
                      <a:pt x="9619" y="8412"/>
                    </a:moveTo>
                    <a:lnTo>
                      <a:pt x="9619" y="8771"/>
                    </a:lnTo>
                    <a:lnTo>
                      <a:pt x="9266" y="8771"/>
                    </a:lnTo>
                    <a:lnTo>
                      <a:pt x="9266" y="8412"/>
                    </a:lnTo>
                    <a:close/>
                    <a:moveTo>
                      <a:pt x="10046" y="8412"/>
                    </a:moveTo>
                    <a:lnTo>
                      <a:pt x="10046" y="8771"/>
                    </a:lnTo>
                    <a:lnTo>
                      <a:pt x="9693" y="8771"/>
                    </a:lnTo>
                    <a:lnTo>
                      <a:pt x="9693" y="8412"/>
                    </a:lnTo>
                    <a:close/>
                    <a:moveTo>
                      <a:pt x="10474" y="8412"/>
                    </a:moveTo>
                    <a:lnTo>
                      <a:pt x="10474" y="8771"/>
                    </a:lnTo>
                    <a:lnTo>
                      <a:pt x="10120" y="8771"/>
                    </a:lnTo>
                    <a:lnTo>
                      <a:pt x="10120" y="8412"/>
                    </a:lnTo>
                    <a:close/>
                    <a:moveTo>
                      <a:pt x="10901" y="8412"/>
                    </a:moveTo>
                    <a:lnTo>
                      <a:pt x="10901" y="8771"/>
                    </a:lnTo>
                    <a:lnTo>
                      <a:pt x="10548" y="8771"/>
                    </a:lnTo>
                    <a:lnTo>
                      <a:pt x="10548" y="8412"/>
                    </a:lnTo>
                    <a:close/>
                    <a:moveTo>
                      <a:pt x="11328" y="8412"/>
                    </a:moveTo>
                    <a:lnTo>
                      <a:pt x="11328" y="8771"/>
                    </a:lnTo>
                    <a:lnTo>
                      <a:pt x="10975" y="8771"/>
                    </a:lnTo>
                    <a:lnTo>
                      <a:pt x="10975" y="8412"/>
                    </a:lnTo>
                    <a:close/>
                    <a:moveTo>
                      <a:pt x="11755" y="8412"/>
                    </a:moveTo>
                    <a:lnTo>
                      <a:pt x="11755" y="8771"/>
                    </a:lnTo>
                    <a:lnTo>
                      <a:pt x="11402" y="8771"/>
                    </a:lnTo>
                    <a:lnTo>
                      <a:pt x="11402" y="8412"/>
                    </a:lnTo>
                    <a:close/>
                    <a:moveTo>
                      <a:pt x="649" y="8839"/>
                    </a:moveTo>
                    <a:lnTo>
                      <a:pt x="649" y="9198"/>
                    </a:lnTo>
                    <a:lnTo>
                      <a:pt x="296" y="9198"/>
                    </a:lnTo>
                    <a:lnTo>
                      <a:pt x="296" y="8839"/>
                    </a:lnTo>
                    <a:close/>
                    <a:moveTo>
                      <a:pt x="1076" y="8839"/>
                    </a:moveTo>
                    <a:lnTo>
                      <a:pt x="1076" y="9198"/>
                    </a:lnTo>
                    <a:lnTo>
                      <a:pt x="723" y="9198"/>
                    </a:lnTo>
                    <a:lnTo>
                      <a:pt x="723" y="8839"/>
                    </a:lnTo>
                    <a:close/>
                    <a:moveTo>
                      <a:pt x="1504" y="8839"/>
                    </a:moveTo>
                    <a:lnTo>
                      <a:pt x="1504" y="9198"/>
                    </a:lnTo>
                    <a:lnTo>
                      <a:pt x="1151" y="9198"/>
                    </a:lnTo>
                    <a:lnTo>
                      <a:pt x="1151" y="8839"/>
                    </a:lnTo>
                    <a:close/>
                    <a:moveTo>
                      <a:pt x="1931" y="8839"/>
                    </a:moveTo>
                    <a:lnTo>
                      <a:pt x="1931" y="9198"/>
                    </a:lnTo>
                    <a:lnTo>
                      <a:pt x="1578" y="9198"/>
                    </a:lnTo>
                    <a:lnTo>
                      <a:pt x="1578" y="8839"/>
                    </a:lnTo>
                    <a:close/>
                    <a:moveTo>
                      <a:pt x="2358" y="8839"/>
                    </a:moveTo>
                    <a:lnTo>
                      <a:pt x="2358" y="9198"/>
                    </a:lnTo>
                    <a:lnTo>
                      <a:pt x="2005" y="9198"/>
                    </a:lnTo>
                    <a:lnTo>
                      <a:pt x="2005" y="8839"/>
                    </a:lnTo>
                    <a:close/>
                    <a:moveTo>
                      <a:pt x="2785" y="8839"/>
                    </a:moveTo>
                    <a:lnTo>
                      <a:pt x="2785" y="9198"/>
                    </a:lnTo>
                    <a:lnTo>
                      <a:pt x="2432" y="9198"/>
                    </a:lnTo>
                    <a:lnTo>
                      <a:pt x="2432" y="8839"/>
                    </a:lnTo>
                    <a:close/>
                    <a:moveTo>
                      <a:pt x="3212" y="8839"/>
                    </a:moveTo>
                    <a:lnTo>
                      <a:pt x="3212" y="9198"/>
                    </a:lnTo>
                    <a:lnTo>
                      <a:pt x="2859" y="9198"/>
                    </a:lnTo>
                    <a:lnTo>
                      <a:pt x="2859" y="8839"/>
                    </a:lnTo>
                    <a:close/>
                    <a:moveTo>
                      <a:pt x="3639" y="8839"/>
                    </a:moveTo>
                    <a:lnTo>
                      <a:pt x="3639" y="9198"/>
                    </a:lnTo>
                    <a:lnTo>
                      <a:pt x="3286" y="9198"/>
                    </a:lnTo>
                    <a:lnTo>
                      <a:pt x="3286" y="8839"/>
                    </a:lnTo>
                    <a:close/>
                    <a:moveTo>
                      <a:pt x="4066" y="8839"/>
                    </a:moveTo>
                    <a:lnTo>
                      <a:pt x="4066" y="9198"/>
                    </a:lnTo>
                    <a:lnTo>
                      <a:pt x="3713" y="9198"/>
                    </a:lnTo>
                    <a:lnTo>
                      <a:pt x="3713" y="8839"/>
                    </a:lnTo>
                    <a:close/>
                    <a:moveTo>
                      <a:pt x="4494" y="8839"/>
                    </a:moveTo>
                    <a:lnTo>
                      <a:pt x="4494" y="9198"/>
                    </a:lnTo>
                    <a:lnTo>
                      <a:pt x="4140" y="9198"/>
                    </a:lnTo>
                    <a:lnTo>
                      <a:pt x="4140" y="8839"/>
                    </a:lnTo>
                    <a:close/>
                    <a:moveTo>
                      <a:pt x="4921" y="8839"/>
                    </a:moveTo>
                    <a:lnTo>
                      <a:pt x="4921" y="9198"/>
                    </a:lnTo>
                    <a:lnTo>
                      <a:pt x="4568" y="9198"/>
                    </a:lnTo>
                    <a:lnTo>
                      <a:pt x="4568" y="8839"/>
                    </a:lnTo>
                    <a:close/>
                    <a:moveTo>
                      <a:pt x="5348" y="8839"/>
                    </a:moveTo>
                    <a:lnTo>
                      <a:pt x="5348" y="9198"/>
                    </a:lnTo>
                    <a:lnTo>
                      <a:pt x="4995" y="9198"/>
                    </a:lnTo>
                    <a:lnTo>
                      <a:pt x="4995" y="8839"/>
                    </a:lnTo>
                    <a:close/>
                    <a:moveTo>
                      <a:pt x="5775" y="8839"/>
                    </a:moveTo>
                    <a:lnTo>
                      <a:pt x="5775" y="9198"/>
                    </a:lnTo>
                    <a:lnTo>
                      <a:pt x="5422" y="9198"/>
                    </a:lnTo>
                    <a:lnTo>
                      <a:pt x="5422" y="8839"/>
                    </a:lnTo>
                    <a:close/>
                    <a:moveTo>
                      <a:pt x="6202" y="8839"/>
                    </a:moveTo>
                    <a:lnTo>
                      <a:pt x="6202" y="9198"/>
                    </a:lnTo>
                    <a:lnTo>
                      <a:pt x="5849" y="9198"/>
                    </a:lnTo>
                    <a:lnTo>
                      <a:pt x="5849" y="8839"/>
                    </a:lnTo>
                    <a:close/>
                    <a:moveTo>
                      <a:pt x="6629" y="8839"/>
                    </a:moveTo>
                    <a:lnTo>
                      <a:pt x="6629" y="9198"/>
                    </a:lnTo>
                    <a:lnTo>
                      <a:pt x="6276" y="9198"/>
                    </a:lnTo>
                    <a:lnTo>
                      <a:pt x="6276" y="8839"/>
                    </a:lnTo>
                    <a:close/>
                    <a:moveTo>
                      <a:pt x="7056" y="8839"/>
                    </a:moveTo>
                    <a:lnTo>
                      <a:pt x="7056" y="9198"/>
                    </a:lnTo>
                    <a:lnTo>
                      <a:pt x="6703" y="9198"/>
                    </a:lnTo>
                    <a:lnTo>
                      <a:pt x="6703" y="8839"/>
                    </a:lnTo>
                    <a:close/>
                    <a:moveTo>
                      <a:pt x="7484" y="8839"/>
                    </a:moveTo>
                    <a:lnTo>
                      <a:pt x="7484" y="9198"/>
                    </a:lnTo>
                    <a:lnTo>
                      <a:pt x="7130" y="9198"/>
                    </a:lnTo>
                    <a:lnTo>
                      <a:pt x="7130" y="8839"/>
                    </a:lnTo>
                    <a:close/>
                    <a:moveTo>
                      <a:pt x="7911" y="8839"/>
                    </a:moveTo>
                    <a:lnTo>
                      <a:pt x="7911" y="9198"/>
                    </a:lnTo>
                    <a:lnTo>
                      <a:pt x="7558" y="9198"/>
                    </a:lnTo>
                    <a:lnTo>
                      <a:pt x="7558" y="8839"/>
                    </a:lnTo>
                    <a:close/>
                    <a:moveTo>
                      <a:pt x="8338" y="8839"/>
                    </a:moveTo>
                    <a:lnTo>
                      <a:pt x="8338" y="9198"/>
                    </a:lnTo>
                    <a:lnTo>
                      <a:pt x="7985" y="9198"/>
                    </a:lnTo>
                    <a:lnTo>
                      <a:pt x="7985" y="8839"/>
                    </a:lnTo>
                    <a:close/>
                    <a:moveTo>
                      <a:pt x="8765" y="8839"/>
                    </a:moveTo>
                    <a:lnTo>
                      <a:pt x="8765" y="9198"/>
                    </a:lnTo>
                    <a:lnTo>
                      <a:pt x="8412" y="9198"/>
                    </a:lnTo>
                    <a:lnTo>
                      <a:pt x="8412" y="8839"/>
                    </a:lnTo>
                    <a:close/>
                    <a:moveTo>
                      <a:pt x="9192" y="8839"/>
                    </a:moveTo>
                    <a:lnTo>
                      <a:pt x="9192" y="9198"/>
                    </a:lnTo>
                    <a:lnTo>
                      <a:pt x="8839" y="9198"/>
                    </a:lnTo>
                    <a:lnTo>
                      <a:pt x="8839" y="8839"/>
                    </a:lnTo>
                    <a:close/>
                    <a:moveTo>
                      <a:pt x="9619" y="8839"/>
                    </a:moveTo>
                    <a:lnTo>
                      <a:pt x="9619" y="9198"/>
                    </a:lnTo>
                    <a:lnTo>
                      <a:pt x="9266" y="9198"/>
                    </a:lnTo>
                    <a:lnTo>
                      <a:pt x="9266" y="8839"/>
                    </a:lnTo>
                    <a:close/>
                    <a:moveTo>
                      <a:pt x="10046" y="8839"/>
                    </a:moveTo>
                    <a:lnTo>
                      <a:pt x="10046" y="9198"/>
                    </a:lnTo>
                    <a:lnTo>
                      <a:pt x="9693" y="9198"/>
                    </a:lnTo>
                    <a:lnTo>
                      <a:pt x="9693" y="8839"/>
                    </a:lnTo>
                    <a:close/>
                    <a:moveTo>
                      <a:pt x="10474" y="8839"/>
                    </a:moveTo>
                    <a:lnTo>
                      <a:pt x="10474" y="9198"/>
                    </a:lnTo>
                    <a:lnTo>
                      <a:pt x="10120" y="9198"/>
                    </a:lnTo>
                    <a:lnTo>
                      <a:pt x="10120" y="8839"/>
                    </a:lnTo>
                    <a:close/>
                    <a:moveTo>
                      <a:pt x="10901" y="8839"/>
                    </a:moveTo>
                    <a:lnTo>
                      <a:pt x="10901" y="9198"/>
                    </a:lnTo>
                    <a:lnTo>
                      <a:pt x="10548" y="9198"/>
                    </a:lnTo>
                    <a:lnTo>
                      <a:pt x="10548" y="8839"/>
                    </a:lnTo>
                    <a:close/>
                    <a:moveTo>
                      <a:pt x="11328" y="8839"/>
                    </a:moveTo>
                    <a:lnTo>
                      <a:pt x="11328" y="9198"/>
                    </a:lnTo>
                    <a:lnTo>
                      <a:pt x="10975" y="9198"/>
                    </a:lnTo>
                    <a:lnTo>
                      <a:pt x="10975" y="8839"/>
                    </a:lnTo>
                    <a:close/>
                    <a:moveTo>
                      <a:pt x="11755" y="8839"/>
                    </a:moveTo>
                    <a:lnTo>
                      <a:pt x="11755" y="9198"/>
                    </a:lnTo>
                    <a:lnTo>
                      <a:pt x="11402" y="9198"/>
                    </a:lnTo>
                    <a:lnTo>
                      <a:pt x="11402" y="8839"/>
                    </a:lnTo>
                    <a:close/>
                    <a:moveTo>
                      <a:pt x="649" y="9266"/>
                    </a:moveTo>
                    <a:lnTo>
                      <a:pt x="649" y="9625"/>
                    </a:lnTo>
                    <a:lnTo>
                      <a:pt x="296" y="9625"/>
                    </a:lnTo>
                    <a:lnTo>
                      <a:pt x="296" y="9266"/>
                    </a:lnTo>
                    <a:close/>
                    <a:moveTo>
                      <a:pt x="1076" y="9266"/>
                    </a:moveTo>
                    <a:lnTo>
                      <a:pt x="1076" y="9625"/>
                    </a:lnTo>
                    <a:lnTo>
                      <a:pt x="723" y="9625"/>
                    </a:lnTo>
                    <a:lnTo>
                      <a:pt x="723" y="9266"/>
                    </a:lnTo>
                    <a:close/>
                    <a:moveTo>
                      <a:pt x="1504" y="9266"/>
                    </a:moveTo>
                    <a:lnTo>
                      <a:pt x="1504" y="9625"/>
                    </a:lnTo>
                    <a:lnTo>
                      <a:pt x="1151" y="9625"/>
                    </a:lnTo>
                    <a:lnTo>
                      <a:pt x="1151" y="9266"/>
                    </a:lnTo>
                    <a:close/>
                    <a:moveTo>
                      <a:pt x="1931" y="9266"/>
                    </a:moveTo>
                    <a:lnTo>
                      <a:pt x="1931" y="9625"/>
                    </a:lnTo>
                    <a:lnTo>
                      <a:pt x="1578" y="9625"/>
                    </a:lnTo>
                    <a:lnTo>
                      <a:pt x="1578" y="9266"/>
                    </a:lnTo>
                    <a:close/>
                    <a:moveTo>
                      <a:pt x="2358" y="9266"/>
                    </a:moveTo>
                    <a:lnTo>
                      <a:pt x="2358" y="9625"/>
                    </a:lnTo>
                    <a:lnTo>
                      <a:pt x="2005" y="9625"/>
                    </a:lnTo>
                    <a:lnTo>
                      <a:pt x="2005" y="9266"/>
                    </a:lnTo>
                    <a:close/>
                    <a:moveTo>
                      <a:pt x="2785" y="9266"/>
                    </a:moveTo>
                    <a:lnTo>
                      <a:pt x="2785" y="9625"/>
                    </a:lnTo>
                    <a:lnTo>
                      <a:pt x="2432" y="9625"/>
                    </a:lnTo>
                    <a:lnTo>
                      <a:pt x="2432" y="9266"/>
                    </a:lnTo>
                    <a:close/>
                    <a:moveTo>
                      <a:pt x="3212" y="9266"/>
                    </a:moveTo>
                    <a:lnTo>
                      <a:pt x="3212" y="9625"/>
                    </a:lnTo>
                    <a:lnTo>
                      <a:pt x="2859" y="9625"/>
                    </a:lnTo>
                    <a:lnTo>
                      <a:pt x="2859" y="9266"/>
                    </a:lnTo>
                    <a:close/>
                    <a:moveTo>
                      <a:pt x="3639" y="9266"/>
                    </a:moveTo>
                    <a:lnTo>
                      <a:pt x="3639" y="9625"/>
                    </a:lnTo>
                    <a:lnTo>
                      <a:pt x="3286" y="9625"/>
                    </a:lnTo>
                    <a:lnTo>
                      <a:pt x="3286" y="9266"/>
                    </a:lnTo>
                    <a:close/>
                    <a:moveTo>
                      <a:pt x="4066" y="9266"/>
                    </a:moveTo>
                    <a:lnTo>
                      <a:pt x="4066" y="9625"/>
                    </a:lnTo>
                    <a:lnTo>
                      <a:pt x="3713" y="9625"/>
                    </a:lnTo>
                    <a:lnTo>
                      <a:pt x="3713" y="9266"/>
                    </a:lnTo>
                    <a:close/>
                    <a:moveTo>
                      <a:pt x="4494" y="9266"/>
                    </a:moveTo>
                    <a:lnTo>
                      <a:pt x="4494" y="9625"/>
                    </a:lnTo>
                    <a:lnTo>
                      <a:pt x="4140" y="9625"/>
                    </a:lnTo>
                    <a:lnTo>
                      <a:pt x="4140" y="9266"/>
                    </a:lnTo>
                    <a:close/>
                    <a:moveTo>
                      <a:pt x="4921" y="9266"/>
                    </a:moveTo>
                    <a:lnTo>
                      <a:pt x="4921" y="9625"/>
                    </a:lnTo>
                    <a:lnTo>
                      <a:pt x="4568" y="9625"/>
                    </a:lnTo>
                    <a:lnTo>
                      <a:pt x="4568" y="9266"/>
                    </a:lnTo>
                    <a:close/>
                    <a:moveTo>
                      <a:pt x="5348" y="9266"/>
                    </a:moveTo>
                    <a:lnTo>
                      <a:pt x="5348" y="9625"/>
                    </a:lnTo>
                    <a:lnTo>
                      <a:pt x="4995" y="9625"/>
                    </a:lnTo>
                    <a:lnTo>
                      <a:pt x="4995" y="9266"/>
                    </a:lnTo>
                    <a:close/>
                    <a:moveTo>
                      <a:pt x="5775" y="9266"/>
                    </a:moveTo>
                    <a:lnTo>
                      <a:pt x="5775" y="9625"/>
                    </a:lnTo>
                    <a:lnTo>
                      <a:pt x="5422" y="9625"/>
                    </a:lnTo>
                    <a:lnTo>
                      <a:pt x="5422" y="9266"/>
                    </a:lnTo>
                    <a:close/>
                    <a:moveTo>
                      <a:pt x="6202" y="9266"/>
                    </a:moveTo>
                    <a:lnTo>
                      <a:pt x="6202" y="9625"/>
                    </a:lnTo>
                    <a:lnTo>
                      <a:pt x="5849" y="9625"/>
                    </a:lnTo>
                    <a:lnTo>
                      <a:pt x="5849" y="9266"/>
                    </a:lnTo>
                    <a:close/>
                    <a:moveTo>
                      <a:pt x="6629" y="9266"/>
                    </a:moveTo>
                    <a:lnTo>
                      <a:pt x="6629" y="9625"/>
                    </a:lnTo>
                    <a:lnTo>
                      <a:pt x="6276" y="9625"/>
                    </a:lnTo>
                    <a:lnTo>
                      <a:pt x="6276" y="9266"/>
                    </a:lnTo>
                    <a:close/>
                    <a:moveTo>
                      <a:pt x="7056" y="9266"/>
                    </a:moveTo>
                    <a:lnTo>
                      <a:pt x="7056" y="9625"/>
                    </a:lnTo>
                    <a:lnTo>
                      <a:pt x="6703" y="9625"/>
                    </a:lnTo>
                    <a:lnTo>
                      <a:pt x="6703" y="9266"/>
                    </a:lnTo>
                    <a:close/>
                    <a:moveTo>
                      <a:pt x="7484" y="9266"/>
                    </a:moveTo>
                    <a:lnTo>
                      <a:pt x="7484" y="9625"/>
                    </a:lnTo>
                    <a:lnTo>
                      <a:pt x="7130" y="9625"/>
                    </a:lnTo>
                    <a:lnTo>
                      <a:pt x="7130" y="9266"/>
                    </a:lnTo>
                    <a:close/>
                    <a:moveTo>
                      <a:pt x="7911" y="9266"/>
                    </a:moveTo>
                    <a:lnTo>
                      <a:pt x="7911" y="9625"/>
                    </a:lnTo>
                    <a:lnTo>
                      <a:pt x="7558" y="9625"/>
                    </a:lnTo>
                    <a:lnTo>
                      <a:pt x="7558" y="9266"/>
                    </a:lnTo>
                    <a:close/>
                    <a:moveTo>
                      <a:pt x="8338" y="9266"/>
                    </a:moveTo>
                    <a:lnTo>
                      <a:pt x="8338" y="9625"/>
                    </a:lnTo>
                    <a:lnTo>
                      <a:pt x="7985" y="9625"/>
                    </a:lnTo>
                    <a:lnTo>
                      <a:pt x="7985" y="9266"/>
                    </a:lnTo>
                    <a:close/>
                    <a:moveTo>
                      <a:pt x="8765" y="9266"/>
                    </a:moveTo>
                    <a:lnTo>
                      <a:pt x="8765" y="9625"/>
                    </a:lnTo>
                    <a:lnTo>
                      <a:pt x="8412" y="9625"/>
                    </a:lnTo>
                    <a:lnTo>
                      <a:pt x="8412" y="9266"/>
                    </a:lnTo>
                    <a:close/>
                    <a:moveTo>
                      <a:pt x="9192" y="9266"/>
                    </a:moveTo>
                    <a:lnTo>
                      <a:pt x="9192" y="9625"/>
                    </a:lnTo>
                    <a:lnTo>
                      <a:pt x="8839" y="9625"/>
                    </a:lnTo>
                    <a:lnTo>
                      <a:pt x="8839" y="9266"/>
                    </a:lnTo>
                    <a:close/>
                    <a:moveTo>
                      <a:pt x="9619" y="9266"/>
                    </a:moveTo>
                    <a:lnTo>
                      <a:pt x="9619" y="9625"/>
                    </a:lnTo>
                    <a:lnTo>
                      <a:pt x="9266" y="9625"/>
                    </a:lnTo>
                    <a:lnTo>
                      <a:pt x="9266" y="9266"/>
                    </a:lnTo>
                    <a:close/>
                    <a:moveTo>
                      <a:pt x="10046" y="9266"/>
                    </a:moveTo>
                    <a:lnTo>
                      <a:pt x="10046" y="9625"/>
                    </a:lnTo>
                    <a:lnTo>
                      <a:pt x="9693" y="9625"/>
                    </a:lnTo>
                    <a:lnTo>
                      <a:pt x="9693" y="9266"/>
                    </a:lnTo>
                    <a:close/>
                    <a:moveTo>
                      <a:pt x="10474" y="9266"/>
                    </a:moveTo>
                    <a:lnTo>
                      <a:pt x="10474" y="9625"/>
                    </a:lnTo>
                    <a:lnTo>
                      <a:pt x="10120" y="9625"/>
                    </a:lnTo>
                    <a:lnTo>
                      <a:pt x="10120" y="9266"/>
                    </a:lnTo>
                    <a:close/>
                    <a:moveTo>
                      <a:pt x="10901" y="9266"/>
                    </a:moveTo>
                    <a:lnTo>
                      <a:pt x="10901" y="9625"/>
                    </a:lnTo>
                    <a:lnTo>
                      <a:pt x="10548" y="9625"/>
                    </a:lnTo>
                    <a:lnTo>
                      <a:pt x="10548" y="9266"/>
                    </a:lnTo>
                    <a:close/>
                    <a:moveTo>
                      <a:pt x="11328" y="9266"/>
                    </a:moveTo>
                    <a:lnTo>
                      <a:pt x="11328" y="9625"/>
                    </a:lnTo>
                    <a:lnTo>
                      <a:pt x="10975" y="9625"/>
                    </a:lnTo>
                    <a:lnTo>
                      <a:pt x="10975" y="9266"/>
                    </a:lnTo>
                    <a:close/>
                    <a:moveTo>
                      <a:pt x="11755" y="9266"/>
                    </a:moveTo>
                    <a:lnTo>
                      <a:pt x="11755" y="9625"/>
                    </a:lnTo>
                    <a:lnTo>
                      <a:pt x="11402" y="9625"/>
                    </a:lnTo>
                    <a:lnTo>
                      <a:pt x="11402" y="9266"/>
                    </a:lnTo>
                    <a:close/>
                    <a:moveTo>
                      <a:pt x="649" y="9693"/>
                    </a:moveTo>
                    <a:lnTo>
                      <a:pt x="649" y="10052"/>
                    </a:lnTo>
                    <a:lnTo>
                      <a:pt x="296" y="10052"/>
                    </a:lnTo>
                    <a:lnTo>
                      <a:pt x="296" y="9693"/>
                    </a:lnTo>
                    <a:close/>
                    <a:moveTo>
                      <a:pt x="1076" y="9693"/>
                    </a:moveTo>
                    <a:lnTo>
                      <a:pt x="1076" y="10052"/>
                    </a:lnTo>
                    <a:lnTo>
                      <a:pt x="723" y="10052"/>
                    </a:lnTo>
                    <a:lnTo>
                      <a:pt x="723" y="9693"/>
                    </a:lnTo>
                    <a:close/>
                    <a:moveTo>
                      <a:pt x="1504" y="9693"/>
                    </a:moveTo>
                    <a:lnTo>
                      <a:pt x="1504" y="10052"/>
                    </a:lnTo>
                    <a:lnTo>
                      <a:pt x="1151" y="10052"/>
                    </a:lnTo>
                    <a:lnTo>
                      <a:pt x="1151" y="9693"/>
                    </a:lnTo>
                    <a:close/>
                    <a:moveTo>
                      <a:pt x="1931" y="9693"/>
                    </a:moveTo>
                    <a:lnTo>
                      <a:pt x="1931" y="10052"/>
                    </a:lnTo>
                    <a:lnTo>
                      <a:pt x="1578" y="10052"/>
                    </a:lnTo>
                    <a:lnTo>
                      <a:pt x="1578" y="9693"/>
                    </a:lnTo>
                    <a:close/>
                    <a:moveTo>
                      <a:pt x="2358" y="9693"/>
                    </a:moveTo>
                    <a:lnTo>
                      <a:pt x="2358" y="10052"/>
                    </a:lnTo>
                    <a:lnTo>
                      <a:pt x="2005" y="10052"/>
                    </a:lnTo>
                    <a:lnTo>
                      <a:pt x="2005" y="9693"/>
                    </a:lnTo>
                    <a:close/>
                    <a:moveTo>
                      <a:pt x="2785" y="9693"/>
                    </a:moveTo>
                    <a:lnTo>
                      <a:pt x="2785" y="10052"/>
                    </a:lnTo>
                    <a:lnTo>
                      <a:pt x="2432" y="10052"/>
                    </a:lnTo>
                    <a:lnTo>
                      <a:pt x="2432" y="9693"/>
                    </a:lnTo>
                    <a:close/>
                    <a:moveTo>
                      <a:pt x="3212" y="9693"/>
                    </a:moveTo>
                    <a:lnTo>
                      <a:pt x="3212" y="10052"/>
                    </a:lnTo>
                    <a:lnTo>
                      <a:pt x="2859" y="10052"/>
                    </a:lnTo>
                    <a:lnTo>
                      <a:pt x="2859" y="9693"/>
                    </a:lnTo>
                    <a:close/>
                    <a:moveTo>
                      <a:pt x="3639" y="9693"/>
                    </a:moveTo>
                    <a:lnTo>
                      <a:pt x="3639" y="10052"/>
                    </a:lnTo>
                    <a:lnTo>
                      <a:pt x="3286" y="10052"/>
                    </a:lnTo>
                    <a:lnTo>
                      <a:pt x="3286" y="9693"/>
                    </a:lnTo>
                    <a:close/>
                    <a:moveTo>
                      <a:pt x="4066" y="9693"/>
                    </a:moveTo>
                    <a:lnTo>
                      <a:pt x="4066" y="10052"/>
                    </a:lnTo>
                    <a:lnTo>
                      <a:pt x="3713" y="10052"/>
                    </a:lnTo>
                    <a:lnTo>
                      <a:pt x="3713" y="9693"/>
                    </a:lnTo>
                    <a:close/>
                    <a:moveTo>
                      <a:pt x="4494" y="9693"/>
                    </a:moveTo>
                    <a:lnTo>
                      <a:pt x="4494" y="10052"/>
                    </a:lnTo>
                    <a:lnTo>
                      <a:pt x="4140" y="10052"/>
                    </a:lnTo>
                    <a:lnTo>
                      <a:pt x="4140" y="9693"/>
                    </a:lnTo>
                    <a:close/>
                    <a:moveTo>
                      <a:pt x="4921" y="9693"/>
                    </a:moveTo>
                    <a:lnTo>
                      <a:pt x="4921" y="10052"/>
                    </a:lnTo>
                    <a:lnTo>
                      <a:pt x="4568" y="10052"/>
                    </a:lnTo>
                    <a:lnTo>
                      <a:pt x="4568" y="9693"/>
                    </a:lnTo>
                    <a:close/>
                    <a:moveTo>
                      <a:pt x="5348" y="9693"/>
                    </a:moveTo>
                    <a:lnTo>
                      <a:pt x="5348" y="10052"/>
                    </a:lnTo>
                    <a:lnTo>
                      <a:pt x="4995" y="10052"/>
                    </a:lnTo>
                    <a:lnTo>
                      <a:pt x="4995" y="9693"/>
                    </a:lnTo>
                    <a:close/>
                    <a:moveTo>
                      <a:pt x="5775" y="9693"/>
                    </a:moveTo>
                    <a:lnTo>
                      <a:pt x="5775" y="10052"/>
                    </a:lnTo>
                    <a:lnTo>
                      <a:pt x="5422" y="10052"/>
                    </a:lnTo>
                    <a:lnTo>
                      <a:pt x="5422" y="9693"/>
                    </a:lnTo>
                    <a:close/>
                    <a:moveTo>
                      <a:pt x="6202" y="9693"/>
                    </a:moveTo>
                    <a:lnTo>
                      <a:pt x="6202" y="10052"/>
                    </a:lnTo>
                    <a:lnTo>
                      <a:pt x="5849" y="10052"/>
                    </a:lnTo>
                    <a:lnTo>
                      <a:pt x="5849" y="9693"/>
                    </a:lnTo>
                    <a:close/>
                    <a:moveTo>
                      <a:pt x="6629" y="9693"/>
                    </a:moveTo>
                    <a:lnTo>
                      <a:pt x="6629" y="10052"/>
                    </a:lnTo>
                    <a:lnTo>
                      <a:pt x="6276" y="10052"/>
                    </a:lnTo>
                    <a:lnTo>
                      <a:pt x="6276" y="9693"/>
                    </a:lnTo>
                    <a:close/>
                    <a:moveTo>
                      <a:pt x="7056" y="9693"/>
                    </a:moveTo>
                    <a:lnTo>
                      <a:pt x="7056" y="10052"/>
                    </a:lnTo>
                    <a:lnTo>
                      <a:pt x="6703" y="10052"/>
                    </a:lnTo>
                    <a:lnTo>
                      <a:pt x="6703" y="9693"/>
                    </a:lnTo>
                    <a:close/>
                    <a:moveTo>
                      <a:pt x="7484" y="9693"/>
                    </a:moveTo>
                    <a:lnTo>
                      <a:pt x="7484" y="10052"/>
                    </a:lnTo>
                    <a:lnTo>
                      <a:pt x="7130" y="10052"/>
                    </a:lnTo>
                    <a:lnTo>
                      <a:pt x="7130" y="9693"/>
                    </a:lnTo>
                    <a:close/>
                    <a:moveTo>
                      <a:pt x="7911" y="9693"/>
                    </a:moveTo>
                    <a:lnTo>
                      <a:pt x="7911" y="10052"/>
                    </a:lnTo>
                    <a:lnTo>
                      <a:pt x="7558" y="10052"/>
                    </a:lnTo>
                    <a:lnTo>
                      <a:pt x="7558" y="9693"/>
                    </a:lnTo>
                    <a:close/>
                    <a:moveTo>
                      <a:pt x="8338" y="9693"/>
                    </a:moveTo>
                    <a:lnTo>
                      <a:pt x="8338" y="10052"/>
                    </a:lnTo>
                    <a:lnTo>
                      <a:pt x="7985" y="10052"/>
                    </a:lnTo>
                    <a:lnTo>
                      <a:pt x="7985" y="9693"/>
                    </a:lnTo>
                    <a:close/>
                    <a:moveTo>
                      <a:pt x="8765" y="9693"/>
                    </a:moveTo>
                    <a:lnTo>
                      <a:pt x="8765" y="10052"/>
                    </a:lnTo>
                    <a:lnTo>
                      <a:pt x="8412" y="10052"/>
                    </a:lnTo>
                    <a:lnTo>
                      <a:pt x="8412" y="9693"/>
                    </a:lnTo>
                    <a:close/>
                    <a:moveTo>
                      <a:pt x="9192" y="9693"/>
                    </a:moveTo>
                    <a:lnTo>
                      <a:pt x="9192" y="10052"/>
                    </a:lnTo>
                    <a:lnTo>
                      <a:pt x="8839" y="10052"/>
                    </a:lnTo>
                    <a:lnTo>
                      <a:pt x="8839" y="9693"/>
                    </a:lnTo>
                    <a:close/>
                    <a:moveTo>
                      <a:pt x="9619" y="9693"/>
                    </a:moveTo>
                    <a:lnTo>
                      <a:pt x="9619" y="10052"/>
                    </a:lnTo>
                    <a:lnTo>
                      <a:pt x="9266" y="10052"/>
                    </a:lnTo>
                    <a:lnTo>
                      <a:pt x="9266" y="9693"/>
                    </a:lnTo>
                    <a:close/>
                    <a:moveTo>
                      <a:pt x="10046" y="9693"/>
                    </a:moveTo>
                    <a:lnTo>
                      <a:pt x="10046" y="10052"/>
                    </a:lnTo>
                    <a:lnTo>
                      <a:pt x="9693" y="10052"/>
                    </a:lnTo>
                    <a:lnTo>
                      <a:pt x="9693" y="9693"/>
                    </a:lnTo>
                    <a:close/>
                    <a:moveTo>
                      <a:pt x="10474" y="9693"/>
                    </a:moveTo>
                    <a:lnTo>
                      <a:pt x="10474" y="10052"/>
                    </a:lnTo>
                    <a:lnTo>
                      <a:pt x="10120" y="10052"/>
                    </a:lnTo>
                    <a:lnTo>
                      <a:pt x="10120" y="9693"/>
                    </a:lnTo>
                    <a:close/>
                    <a:moveTo>
                      <a:pt x="10901" y="9693"/>
                    </a:moveTo>
                    <a:lnTo>
                      <a:pt x="10901" y="10052"/>
                    </a:lnTo>
                    <a:lnTo>
                      <a:pt x="10548" y="10052"/>
                    </a:lnTo>
                    <a:lnTo>
                      <a:pt x="10548" y="9693"/>
                    </a:lnTo>
                    <a:close/>
                    <a:moveTo>
                      <a:pt x="11328" y="9693"/>
                    </a:moveTo>
                    <a:lnTo>
                      <a:pt x="11328" y="10052"/>
                    </a:lnTo>
                    <a:lnTo>
                      <a:pt x="10975" y="10052"/>
                    </a:lnTo>
                    <a:lnTo>
                      <a:pt x="10975" y="9693"/>
                    </a:lnTo>
                    <a:close/>
                    <a:moveTo>
                      <a:pt x="11755" y="9693"/>
                    </a:moveTo>
                    <a:lnTo>
                      <a:pt x="11755" y="10052"/>
                    </a:lnTo>
                    <a:lnTo>
                      <a:pt x="11402" y="10052"/>
                    </a:lnTo>
                    <a:lnTo>
                      <a:pt x="11402" y="9693"/>
                    </a:lnTo>
                    <a:close/>
                    <a:moveTo>
                      <a:pt x="649" y="10120"/>
                    </a:moveTo>
                    <a:lnTo>
                      <a:pt x="649" y="10479"/>
                    </a:lnTo>
                    <a:lnTo>
                      <a:pt x="296" y="10479"/>
                    </a:lnTo>
                    <a:lnTo>
                      <a:pt x="296" y="10120"/>
                    </a:lnTo>
                    <a:close/>
                    <a:moveTo>
                      <a:pt x="1076" y="10120"/>
                    </a:moveTo>
                    <a:lnTo>
                      <a:pt x="1076" y="10479"/>
                    </a:lnTo>
                    <a:lnTo>
                      <a:pt x="723" y="10479"/>
                    </a:lnTo>
                    <a:lnTo>
                      <a:pt x="723" y="10120"/>
                    </a:lnTo>
                    <a:close/>
                    <a:moveTo>
                      <a:pt x="1504" y="10120"/>
                    </a:moveTo>
                    <a:lnTo>
                      <a:pt x="1504" y="10479"/>
                    </a:lnTo>
                    <a:lnTo>
                      <a:pt x="1151" y="10479"/>
                    </a:lnTo>
                    <a:lnTo>
                      <a:pt x="1151" y="10120"/>
                    </a:lnTo>
                    <a:close/>
                    <a:moveTo>
                      <a:pt x="1931" y="10120"/>
                    </a:moveTo>
                    <a:lnTo>
                      <a:pt x="1931" y="10479"/>
                    </a:lnTo>
                    <a:lnTo>
                      <a:pt x="1578" y="10479"/>
                    </a:lnTo>
                    <a:lnTo>
                      <a:pt x="1578" y="10120"/>
                    </a:lnTo>
                    <a:close/>
                    <a:moveTo>
                      <a:pt x="2358" y="10120"/>
                    </a:moveTo>
                    <a:lnTo>
                      <a:pt x="2358" y="10479"/>
                    </a:lnTo>
                    <a:lnTo>
                      <a:pt x="2005" y="10479"/>
                    </a:lnTo>
                    <a:lnTo>
                      <a:pt x="2005" y="10120"/>
                    </a:lnTo>
                    <a:close/>
                    <a:moveTo>
                      <a:pt x="2785" y="10120"/>
                    </a:moveTo>
                    <a:lnTo>
                      <a:pt x="2785" y="10479"/>
                    </a:lnTo>
                    <a:lnTo>
                      <a:pt x="2432" y="10479"/>
                    </a:lnTo>
                    <a:lnTo>
                      <a:pt x="2432" y="10120"/>
                    </a:lnTo>
                    <a:close/>
                    <a:moveTo>
                      <a:pt x="3212" y="10120"/>
                    </a:moveTo>
                    <a:lnTo>
                      <a:pt x="3212" y="10479"/>
                    </a:lnTo>
                    <a:lnTo>
                      <a:pt x="2859" y="10479"/>
                    </a:lnTo>
                    <a:lnTo>
                      <a:pt x="2859" y="10120"/>
                    </a:lnTo>
                    <a:close/>
                    <a:moveTo>
                      <a:pt x="3639" y="10120"/>
                    </a:moveTo>
                    <a:lnTo>
                      <a:pt x="3639" y="10479"/>
                    </a:lnTo>
                    <a:lnTo>
                      <a:pt x="3286" y="10479"/>
                    </a:lnTo>
                    <a:lnTo>
                      <a:pt x="3286" y="10120"/>
                    </a:lnTo>
                    <a:close/>
                    <a:moveTo>
                      <a:pt x="4066" y="10120"/>
                    </a:moveTo>
                    <a:lnTo>
                      <a:pt x="4066" y="10479"/>
                    </a:lnTo>
                    <a:lnTo>
                      <a:pt x="3713" y="10479"/>
                    </a:lnTo>
                    <a:lnTo>
                      <a:pt x="3713" y="10120"/>
                    </a:lnTo>
                    <a:close/>
                    <a:moveTo>
                      <a:pt x="4494" y="10120"/>
                    </a:moveTo>
                    <a:lnTo>
                      <a:pt x="4494" y="10479"/>
                    </a:lnTo>
                    <a:lnTo>
                      <a:pt x="4140" y="10479"/>
                    </a:lnTo>
                    <a:lnTo>
                      <a:pt x="4140" y="10120"/>
                    </a:lnTo>
                    <a:close/>
                    <a:moveTo>
                      <a:pt x="4921" y="10120"/>
                    </a:moveTo>
                    <a:lnTo>
                      <a:pt x="4921" y="10479"/>
                    </a:lnTo>
                    <a:lnTo>
                      <a:pt x="4568" y="10479"/>
                    </a:lnTo>
                    <a:lnTo>
                      <a:pt x="4568" y="10120"/>
                    </a:lnTo>
                    <a:close/>
                    <a:moveTo>
                      <a:pt x="5348" y="10120"/>
                    </a:moveTo>
                    <a:lnTo>
                      <a:pt x="5348" y="10479"/>
                    </a:lnTo>
                    <a:lnTo>
                      <a:pt x="4995" y="10479"/>
                    </a:lnTo>
                    <a:lnTo>
                      <a:pt x="4995" y="10120"/>
                    </a:lnTo>
                    <a:close/>
                    <a:moveTo>
                      <a:pt x="5775" y="10120"/>
                    </a:moveTo>
                    <a:lnTo>
                      <a:pt x="5775" y="10479"/>
                    </a:lnTo>
                    <a:lnTo>
                      <a:pt x="5422" y="10479"/>
                    </a:lnTo>
                    <a:lnTo>
                      <a:pt x="5422" y="10120"/>
                    </a:lnTo>
                    <a:close/>
                    <a:moveTo>
                      <a:pt x="6202" y="10120"/>
                    </a:moveTo>
                    <a:lnTo>
                      <a:pt x="6202" y="10479"/>
                    </a:lnTo>
                    <a:lnTo>
                      <a:pt x="5849" y="10479"/>
                    </a:lnTo>
                    <a:lnTo>
                      <a:pt x="5849" y="10120"/>
                    </a:lnTo>
                    <a:close/>
                    <a:moveTo>
                      <a:pt x="6629" y="10120"/>
                    </a:moveTo>
                    <a:lnTo>
                      <a:pt x="6629" y="10479"/>
                    </a:lnTo>
                    <a:lnTo>
                      <a:pt x="6276" y="10479"/>
                    </a:lnTo>
                    <a:lnTo>
                      <a:pt x="6276" y="10120"/>
                    </a:lnTo>
                    <a:close/>
                    <a:moveTo>
                      <a:pt x="7056" y="10120"/>
                    </a:moveTo>
                    <a:lnTo>
                      <a:pt x="7056" y="10479"/>
                    </a:lnTo>
                    <a:lnTo>
                      <a:pt x="6703" y="10479"/>
                    </a:lnTo>
                    <a:lnTo>
                      <a:pt x="6703" y="10120"/>
                    </a:lnTo>
                    <a:close/>
                    <a:moveTo>
                      <a:pt x="7484" y="10120"/>
                    </a:moveTo>
                    <a:lnTo>
                      <a:pt x="7484" y="10479"/>
                    </a:lnTo>
                    <a:lnTo>
                      <a:pt x="7130" y="10479"/>
                    </a:lnTo>
                    <a:lnTo>
                      <a:pt x="7130" y="10120"/>
                    </a:lnTo>
                    <a:close/>
                    <a:moveTo>
                      <a:pt x="7911" y="10120"/>
                    </a:moveTo>
                    <a:lnTo>
                      <a:pt x="7911" y="10479"/>
                    </a:lnTo>
                    <a:lnTo>
                      <a:pt x="7558" y="10479"/>
                    </a:lnTo>
                    <a:lnTo>
                      <a:pt x="7558" y="10120"/>
                    </a:lnTo>
                    <a:close/>
                    <a:moveTo>
                      <a:pt x="8338" y="10120"/>
                    </a:moveTo>
                    <a:lnTo>
                      <a:pt x="8338" y="10479"/>
                    </a:lnTo>
                    <a:lnTo>
                      <a:pt x="7985" y="10479"/>
                    </a:lnTo>
                    <a:lnTo>
                      <a:pt x="7985" y="10120"/>
                    </a:lnTo>
                    <a:close/>
                    <a:moveTo>
                      <a:pt x="8765" y="10120"/>
                    </a:moveTo>
                    <a:lnTo>
                      <a:pt x="8765" y="10479"/>
                    </a:lnTo>
                    <a:lnTo>
                      <a:pt x="8412" y="10479"/>
                    </a:lnTo>
                    <a:lnTo>
                      <a:pt x="8412" y="10120"/>
                    </a:lnTo>
                    <a:close/>
                    <a:moveTo>
                      <a:pt x="9192" y="10120"/>
                    </a:moveTo>
                    <a:lnTo>
                      <a:pt x="9192" y="10479"/>
                    </a:lnTo>
                    <a:lnTo>
                      <a:pt x="8839" y="10479"/>
                    </a:lnTo>
                    <a:lnTo>
                      <a:pt x="8839" y="10120"/>
                    </a:lnTo>
                    <a:close/>
                    <a:moveTo>
                      <a:pt x="9619" y="10120"/>
                    </a:moveTo>
                    <a:lnTo>
                      <a:pt x="9619" y="10479"/>
                    </a:lnTo>
                    <a:lnTo>
                      <a:pt x="9266" y="10479"/>
                    </a:lnTo>
                    <a:lnTo>
                      <a:pt x="9266" y="10120"/>
                    </a:lnTo>
                    <a:close/>
                    <a:moveTo>
                      <a:pt x="10046" y="10120"/>
                    </a:moveTo>
                    <a:lnTo>
                      <a:pt x="10046" y="10479"/>
                    </a:lnTo>
                    <a:lnTo>
                      <a:pt x="9693" y="10479"/>
                    </a:lnTo>
                    <a:lnTo>
                      <a:pt x="9693" y="10120"/>
                    </a:lnTo>
                    <a:close/>
                    <a:moveTo>
                      <a:pt x="10474" y="10120"/>
                    </a:moveTo>
                    <a:lnTo>
                      <a:pt x="10474" y="10479"/>
                    </a:lnTo>
                    <a:lnTo>
                      <a:pt x="10120" y="10479"/>
                    </a:lnTo>
                    <a:lnTo>
                      <a:pt x="10120" y="10120"/>
                    </a:lnTo>
                    <a:close/>
                    <a:moveTo>
                      <a:pt x="10901" y="10120"/>
                    </a:moveTo>
                    <a:lnTo>
                      <a:pt x="10901" y="10479"/>
                    </a:lnTo>
                    <a:lnTo>
                      <a:pt x="10548" y="10479"/>
                    </a:lnTo>
                    <a:lnTo>
                      <a:pt x="10548" y="10120"/>
                    </a:lnTo>
                    <a:close/>
                    <a:moveTo>
                      <a:pt x="11328" y="10120"/>
                    </a:moveTo>
                    <a:lnTo>
                      <a:pt x="11328" y="10479"/>
                    </a:lnTo>
                    <a:lnTo>
                      <a:pt x="10975" y="10479"/>
                    </a:lnTo>
                    <a:lnTo>
                      <a:pt x="10975" y="10120"/>
                    </a:lnTo>
                    <a:close/>
                    <a:moveTo>
                      <a:pt x="11755" y="10120"/>
                    </a:moveTo>
                    <a:lnTo>
                      <a:pt x="11755" y="10479"/>
                    </a:lnTo>
                    <a:lnTo>
                      <a:pt x="11402" y="10479"/>
                    </a:lnTo>
                    <a:lnTo>
                      <a:pt x="11402" y="10120"/>
                    </a:lnTo>
                    <a:close/>
                    <a:moveTo>
                      <a:pt x="649" y="10548"/>
                    </a:moveTo>
                    <a:lnTo>
                      <a:pt x="649" y="10906"/>
                    </a:lnTo>
                    <a:lnTo>
                      <a:pt x="296" y="10906"/>
                    </a:lnTo>
                    <a:lnTo>
                      <a:pt x="296" y="10548"/>
                    </a:lnTo>
                    <a:close/>
                    <a:moveTo>
                      <a:pt x="1076" y="10548"/>
                    </a:moveTo>
                    <a:lnTo>
                      <a:pt x="1076" y="10906"/>
                    </a:lnTo>
                    <a:lnTo>
                      <a:pt x="723" y="10906"/>
                    </a:lnTo>
                    <a:lnTo>
                      <a:pt x="723" y="10548"/>
                    </a:lnTo>
                    <a:close/>
                    <a:moveTo>
                      <a:pt x="1504" y="10548"/>
                    </a:moveTo>
                    <a:lnTo>
                      <a:pt x="1504" y="10906"/>
                    </a:lnTo>
                    <a:lnTo>
                      <a:pt x="1151" y="10906"/>
                    </a:lnTo>
                    <a:lnTo>
                      <a:pt x="1151" y="10548"/>
                    </a:lnTo>
                    <a:close/>
                    <a:moveTo>
                      <a:pt x="1931" y="10548"/>
                    </a:moveTo>
                    <a:lnTo>
                      <a:pt x="1931" y="10906"/>
                    </a:lnTo>
                    <a:lnTo>
                      <a:pt x="1578" y="10906"/>
                    </a:lnTo>
                    <a:lnTo>
                      <a:pt x="1578" y="10548"/>
                    </a:lnTo>
                    <a:close/>
                    <a:moveTo>
                      <a:pt x="2358" y="10548"/>
                    </a:moveTo>
                    <a:lnTo>
                      <a:pt x="2358" y="10906"/>
                    </a:lnTo>
                    <a:lnTo>
                      <a:pt x="2005" y="10906"/>
                    </a:lnTo>
                    <a:lnTo>
                      <a:pt x="2005" y="10548"/>
                    </a:lnTo>
                    <a:close/>
                    <a:moveTo>
                      <a:pt x="2785" y="10548"/>
                    </a:moveTo>
                    <a:lnTo>
                      <a:pt x="2785" y="10906"/>
                    </a:lnTo>
                    <a:lnTo>
                      <a:pt x="2432" y="10906"/>
                    </a:lnTo>
                    <a:lnTo>
                      <a:pt x="2432" y="10548"/>
                    </a:lnTo>
                    <a:close/>
                    <a:moveTo>
                      <a:pt x="3212" y="10548"/>
                    </a:moveTo>
                    <a:lnTo>
                      <a:pt x="3212" y="10906"/>
                    </a:lnTo>
                    <a:lnTo>
                      <a:pt x="2859" y="10906"/>
                    </a:lnTo>
                    <a:lnTo>
                      <a:pt x="2859" y="10548"/>
                    </a:lnTo>
                    <a:close/>
                    <a:moveTo>
                      <a:pt x="3639" y="10548"/>
                    </a:moveTo>
                    <a:lnTo>
                      <a:pt x="3639" y="10906"/>
                    </a:lnTo>
                    <a:lnTo>
                      <a:pt x="3286" y="10906"/>
                    </a:lnTo>
                    <a:lnTo>
                      <a:pt x="3286" y="10548"/>
                    </a:lnTo>
                    <a:close/>
                    <a:moveTo>
                      <a:pt x="4066" y="10548"/>
                    </a:moveTo>
                    <a:lnTo>
                      <a:pt x="4066" y="10906"/>
                    </a:lnTo>
                    <a:lnTo>
                      <a:pt x="3713" y="10906"/>
                    </a:lnTo>
                    <a:lnTo>
                      <a:pt x="3713" y="10548"/>
                    </a:lnTo>
                    <a:close/>
                    <a:moveTo>
                      <a:pt x="4494" y="10548"/>
                    </a:moveTo>
                    <a:lnTo>
                      <a:pt x="4494" y="10906"/>
                    </a:lnTo>
                    <a:lnTo>
                      <a:pt x="4140" y="10906"/>
                    </a:lnTo>
                    <a:lnTo>
                      <a:pt x="4140" y="10548"/>
                    </a:lnTo>
                    <a:close/>
                    <a:moveTo>
                      <a:pt x="4921" y="10548"/>
                    </a:moveTo>
                    <a:lnTo>
                      <a:pt x="4921" y="10906"/>
                    </a:lnTo>
                    <a:lnTo>
                      <a:pt x="4568" y="10906"/>
                    </a:lnTo>
                    <a:lnTo>
                      <a:pt x="4568" y="10548"/>
                    </a:lnTo>
                    <a:close/>
                    <a:moveTo>
                      <a:pt x="5348" y="10548"/>
                    </a:moveTo>
                    <a:lnTo>
                      <a:pt x="5348" y="10906"/>
                    </a:lnTo>
                    <a:lnTo>
                      <a:pt x="4995" y="10906"/>
                    </a:lnTo>
                    <a:lnTo>
                      <a:pt x="4995" y="10548"/>
                    </a:lnTo>
                    <a:close/>
                    <a:moveTo>
                      <a:pt x="5775" y="10548"/>
                    </a:moveTo>
                    <a:lnTo>
                      <a:pt x="5775" y="10906"/>
                    </a:lnTo>
                    <a:lnTo>
                      <a:pt x="5422" y="10906"/>
                    </a:lnTo>
                    <a:lnTo>
                      <a:pt x="5422" y="10548"/>
                    </a:lnTo>
                    <a:close/>
                    <a:moveTo>
                      <a:pt x="6202" y="10548"/>
                    </a:moveTo>
                    <a:lnTo>
                      <a:pt x="6202" y="10906"/>
                    </a:lnTo>
                    <a:lnTo>
                      <a:pt x="5849" y="10906"/>
                    </a:lnTo>
                    <a:lnTo>
                      <a:pt x="5849" y="10548"/>
                    </a:lnTo>
                    <a:close/>
                    <a:moveTo>
                      <a:pt x="6629" y="10548"/>
                    </a:moveTo>
                    <a:lnTo>
                      <a:pt x="6629" y="10906"/>
                    </a:lnTo>
                    <a:lnTo>
                      <a:pt x="6276" y="10906"/>
                    </a:lnTo>
                    <a:lnTo>
                      <a:pt x="6276" y="10548"/>
                    </a:lnTo>
                    <a:close/>
                    <a:moveTo>
                      <a:pt x="7056" y="10548"/>
                    </a:moveTo>
                    <a:lnTo>
                      <a:pt x="7056" y="10906"/>
                    </a:lnTo>
                    <a:lnTo>
                      <a:pt x="6703" y="10906"/>
                    </a:lnTo>
                    <a:lnTo>
                      <a:pt x="6703" y="10548"/>
                    </a:lnTo>
                    <a:close/>
                    <a:moveTo>
                      <a:pt x="7484" y="10548"/>
                    </a:moveTo>
                    <a:lnTo>
                      <a:pt x="7484" y="10906"/>
                    </a:lnTo>
                    <a:lnTo>
                      <a:pt x="7130" y="10906"/>
                    </a:lnTo>
                    <a:lnTo>
                      <a:pt x="7130" y="10548"/>
                    </a:lnTo>
                    <a:close/>
                    <a:moveTo>
                      <a:pt x="7911" y="10548"/>
                    </a:moveTo>
                    <a:lnTo>
                      <a:pt x="7911" y="10906"/>
                    </a:lnTo>
                    <a:lnTo>
                      <a:pt x="7558" y="10906"/>
                    </a:lnTo>
                    <a:lnTo>
                      <a:pt x="7558" y="10548"/>
                    </a:lnTo>
                    <a:close/>
                    <a:moveTo>
                      <a:pt x="8338" y="10548"/>
                    </a:moveTo>
                    <a:lnTo>
                      <a:pt x="8338" y="10906"/>
                    </a:lnTo>
                    <a:lnTo>
                      <a:pt x="7985" y="10906"/>
                    </a:lnTo>
                    <a:lnTo>
                      <a:pt x="7985" y="10548"/>
                    </a:lnTo>
                    <a:close/>
                    <a:moveTo>
                      <a:pt x="8765" y="10548"/>
                    </a:moveTo>
                    <a:lnTo>
                      <a:pt x="8765" y="10906"/>
                    </a:lnTo>
                    <a:lnTo>
                      <a:pt x="8412" y="10906"/>
                    </a:lnTo>
                    <a:lnTo>
                      <a:pt x="8412" y="10548"/>
                    </a:lnTo>
                    <a:close/>
                    <a:moveTo>
                      <a:pt x="9192" y="10548"/>
                    </a:moveTo>
                    <a:lnTo>
                      <a:pt x="9192" y="10906"/>
                    </a:lnTo>
                    <a:lnTo>
                      <a:pt x="8839" y="10906"/>
                    </a:lnTo>
                    <a:lnTo>
                      <a:pt x="8839" y="10548"/>
                    </a:lnTo>
                    <a:close/>
                    <a:moveTo>
                      <a:pt x="9619" y="10548"/>
                    </a:moveTo>
                    <a:lnTo>
                      <a:pt x="9619" y="10906"/>
                    </a:lnTo>
                    <a:lnTo>
                      <a:pt x="9266" y="10906"/>
                    </a:lnTo>
                    <a:lnTo>
                      <a:pt x="9266" y="10548"/>
                    </a:lnTo>
                    <a:close/>
                    <a:moveTo>
                      <a:pt x="10046" y="10548"/>
                    </a:moveTo>
                    <a:lnTo>
                      <a:pt x="10046" y="10906"/>
                    </a:lnTo>
                    <a:lnTo>
                      <a:pt x="9693" y="10906"/>
                    </a:lnTo>
                    <a:lnTo>
                      <a:pt x="9693" y="10548"/>
                    </a:lnTo>
                    <a:close/>
                    <a:moveTo>
                      <a:pt x="10474" y="10548"/>
                    </a:moveTo>
                    <a:lnTo>
                      <a:pt x="10474" y="10906"/>
                    </a:lnTo>
                    <a:lnTo>
                      <a:pt x="10120" y="10906"/>
                    </a:lnTo>
                    <a:lnTo>
                      <a:pt x="10120" y="10548"/>
                    </a:lnTo>
                    <a:close/>
                    <a:moveTo>
                      <a:pt x="10901" y="10548"/>
                    </a:moveTo>
                    <a:lnTo>
                      <a:pt x="10901" y="10906"/>
                    </a:lnTo>
                    <a:lnTo>
                      <a:pt x="10548" y="10906"/>
                    </a:lnTo>
                    <a:lnTo>
                      <a:pt x="10548" y="10548"/>
                    </a:lnTo>
                    <a:close/>
                    <a:moveTo>
                      <a:pt x="11328" y="10548"/>
                    </a:moveTo>
                    <a:lnTo>
                      <a:pt x="11328" y="10906"/>
                    </a:lnTo>
                    <a:lnTo>
                      <a:pt x="10975" y="10906"/>
                    </a:lnTo>
                    <a:lnTo>
                      <a:pt x="10975" y="10548"/>
                    </a:lnTo>
                    <a:close/>
                    <a:moveTo>
                      <a:pt x="11755" y="10548"/>
                    </a:moveTo>
                    <a:lnTo>
                      <a:pt x="11755" y="10906"/>
                    </a:lnTo>
                    <a:lnTo>
                      <a:pt x="11402" y="10906"/>
                    </a:lnTo>
                    <a:lnTo>
                      <a:pt x="11402" y="10548"/>
                    </a:lnTo>
                    <a:close/>
                    <a:moveTo>
                      <a:pt x="649" y="10975"/>
                    </a:moveTo>
                    <a:lnTo>
                      <a:pt x="649" y="11334"/>
                    </a:lnTo>
                    <a:lnTo>
                      <a:pt x="296" y="11334"/>
                    </a:lnTo>
                    <a:lnTo>
                      <a:pt x="296" y="10975"/>
                    </a:lnTo>
                    <a:close/>
                    <a:moveTo>
                      <a:pt x="1076" y="10975"/>
                    </a:moveTo>
                    <a:lnTo>
                      <a:pt x="1076" y="11334"/>
                    </a:lnTo>
                    <a:lnTo>
                      <a:pt x="723" y="11334"/>
                    </a:lnTo>
                    <a:lnTo>
                      <a:pt x="723" y="10975"/>
                    </a:lnTo>
                    <a:close/>
                    <a:moveTo>
                      <a:pt x="1504" y="10975"/>
                    </a:moveTo>
                    <a:lnTo>
                      <a:pt x="1504" y="11334"/>
                    </a:lnTo>
                    <a:lnTo>
                      <a:pt x="1151" y="11334"/>
                    </a:lnTo>
                    <a:lnTo>
                      <a:pt x="1151" y="10975"/>
                    </a:lnTo>
                    <a:close/>
                    <a:moveTo>
                      <a:pt x="1931" y="10975"/>
                    </a:moveTo>
                    <a:lnTo>
                      <a:pt x="1931" y="11334"/>
                    </a:lnTo>
                    <a:lnTo>
                      <a:pt x="1578" y="11334"/>
                    </a:lnTo>
                    <a:lnTo>
                      <a:pt x="1578" y="10975"/>
                    </a:lnTo>
                    <a:close/>
                    <a:moveTo>
                      <a:pt x="2358" y="10975"/>
                    </a:moveTo>
                    <a:lnTo>
                      <a:pt x="2358" y="11334"/>
                    </a:lnTo>
                    <a:lnTo>
                      <a:pt x="2005" y="11334"/>
                    </a:lnTo>
                    <a:lnTo>
                      <a:pt x="2005" y="10975"/>
                    </a:lnTo>
                    <a:close/>
                    <a:moveTo>
                      <a:pt x="2785" y="10975"/>
                    </a:moveTo>
                    <a:lnTo>
                      <a:pt x="2785" y="11334"/>
                    </a:lnTo>
                    <a:lnTo>
                      <a:pt x="2432" y="11334"/>
                    </a:lnTo>
                    <a:lnTo>
                      <a:pt x="2432" y="10975"/>
                    </a:lnTo>
                    <a:close/>
                    <a:moveTo>
                      <a:pt x="3212" y="10975"/>
                    </a:moveTo>
                    <a:lnTo>
                      <a:pt x="3212" y="11334"/>
                    </a:lnTo>
                    <a:lnTo>
                      <a:pt x="2859" y="11334"/>
                    </a:lnTo>
                    <a:lnTo>
                      <a:pt x="2859" y="10975"/>
                    </a:lnTo>
                    <a:close/>
                    <a:moveTo>
                      <a:pt x="3639" y="10975"/>
                    </a:moveTo>
                    <a:lnTo>
                      <a:pt x="3639" y="11334"/>
                    </a:lnTo>
                    <a:lnTo>
                      <a:pt x="3286" y="11334"/>
                    </a:lnTo>
                    <a:lnTo>
                      <a:pt x="3286" y="10975"/>
                    </a:lnTo>
                    <a:close/>
                    <a:moveTo>
                      <a:pt x="4066" y="10975"/>
                    </a:moveTo>
                    <a:lnTo>
                      <a:pt x="4066" y="11334"/>
                    </a:lnTo>
                    <a:lnTo>
                      <a:pt x="3713" y="11334"/>
                    </a:lnTo>
                    <a:lnTo>
                      <a:pt x="3713" y="10975"/>
                    </a:lnTo>
                    <a:close/>
                    <a:moveTo>
                      <a:pt x="4494" y="10975"/>
                    </a:moveTo>
                    <a:lnTo>
                      <a:pt x="4494" y="11334"/>
                    </a:lnTo>
                    <a:lnTo>
                      <a:pt x="4140" y="11334"/>
                    </a:lnTo>
                    <a:lnTo>
                      <a:pt x="4140" y="10975"/>
                    </a:lnTo>
                    <a:close/>
                    <a:moveTo>
                      <a:pt x="4921" y="10975"/>
                    </a:moveTo>
                    <a:lnTo>
                      <a:pt x="4921" y="11334"/>
                    </a:lnTo>
                    <a:lnTo>
                      <a:pt x="4568" y="11334"/>
                    </a:lnTo>
                    <a:lnTo>
                      <a:pt x="4568" y="10975"/>
                    </a:lnTo>
                    <a:close/>
                    <a:moveTo>
                      <a:pt x="5348" y="10975"/>
                    </a:moveTo>
                    <a:lnTo>
                      <a:pt x="5348" y="11334"/>
                    </a:lnTo>
                    <a:lnTo>
                      <a:pt x="4995" y="11334"/>
                    </a:lnTo>
                    <a:lnTo>
                      <a:pt x="4995" y="10975"/>
                    </a:lnTo>
                    <a:close/>
                    <a:moveTo>
                      <a:pt x="5775" y="10975"/>
                    </a:moveTo>
                    <a:lnTo>
                      <a:pt x="5775" y="11334"/>
                    </a:lnTo>
                    <a:lnTo>
                      <a:pt x="5422" y="11334"/>
                    </a:lnTo>
                    <a:lnTo>
                      <a:pt x="5422" y="10975"/>
                    </a:lnTo>
                    <a:close/>
                    <a:moveTo>
                      <a:pt x="6202" y="10975"/>
                    </a:moveTo>
                    <a:lnTo>
                      <a:pt x="6202" y="11334"/>
                    </a:lnTo>
                    <a:lnTo>
                      <a:pt x="5849" y="11334"/>
                    </a:lnTo>
                    <a:lnTo>
                      <a:pt x="5849" y="10975"/>
                    </a:lnTo>
                    <a:close/>
                    <a:moveTo>
                      <a:pt x="6629" y="10975"/>
                    </a:moveTo>
                    <a:lnTo>
                      <a:pt x="6629" y="11334"/>
                    </a:lnTo>
                    <a:lnTo>
                      <a:pt x="6276" y="11334"/>
                    </a:lnTo>
                    <a:lnTo>
                      <a:pt x="6276" y="10975"/>
                    </a:lnTo>
                    <a:close/>
                    <a:moveTo>
                      <a:pt x="7056" y="10975"/>
                    </a:moveTo>
                    <a:lnTo>
                      <a:pt x="7056" y="11334"/>
                    </a:lnTo>
                    <a:lnTo>
                      <a:pt x="6703" y="11334"/>
                    </a:lnTo>
                    <a:lnTo>
                      <a:pt x="6703" y="10975"/>
                    </a:lnTo>
                    <a:close/>
                    <a:moveTo>
                      <a:pt x="7484" y="10975"/>
                    </a:moveTo>
                    <a:lnTo>
                      <a:pt x="7484" y="11334"/>
                    </a:lnTo>
                    <a:lnTo>
                      <a:pt x="7130" y="11334"/>
                    </a:lnTo>
                    <a:lnTo>
                      <a:pt x="7130" y="10975"/>
                    </a:lnTo>
                    <a:close/>
                    <a:moveTo>
                      <a:pt x="7911" y="10975"/>
                    </a:moveTo>
                    <a:lnTo>
                      <a:pt x="7911" y="11334"/>
                    </a:lnTo>
                    <a:lnTo>
                      <a:pt x="7558" y="11334"/>
                    </a:lnTo>
                    <a:lnTo>
                      <a:pt x="7558" y="10975"/>
                    </a:lnTo>
                    <a:close/>
                    <a:moveTo>
                      <a:pt x="8338" y="10975"/>
                    </a:moveTo>
                    <a:lnTo>
                      <a:pt x="8338" y="11334"/>
                    </a:lnTo>
                    <a:lnTo>
                      <a:pt x="7985" y="11334"/>
                    </a:lnTo>
                    <a:lnTo>
                      <a:pt x="7985" y="10975"/>
                    </a:lnTo>
                    <a:close/>
                    <a:moveTo>
                      <a:pt x="8765" y="10975"/>
                    </a:moveTo>
                    <a:lnTo>
                      <a:pt x="8765" y="11334"/>
                    </a:lnTo>
                    <a:lnTo>
                      <a:pt x="8412" y="11334"/>
                    </a:lnTo>
                    <a:lnTo>
                      <a:pt x="8412" y="10975"/>
                    </a:lnTo>
                    <a:close/>
                    <a:moveTo>
                      <a:pt x="9192" y="10975"/>
                    </a:moveTo>
                    <a:lnTo>
                      <a:pt x="9192" y="11334"/>
                    </a:lnTo>
                    <a:lnTo>
                      <a:pt x="8839" y="11334"/>
                    </a:lnTo>
                    <a:lnTo>
                      <a:pt x="8839" y="10975"/>
                    </a:lnTo>
                    <a:close/>
                    <a:moveTo>
                      <a:pt x="9619" y="10975"/>
                    </a:moveTo>
                    <a:lnTo>
                      <a:pt x="9619" y="11334"/>
                    </a:lnTo>
                    <a:lnTo>
                      <a:pt x="9266" y="11334"/>
                    </a:lnTo>
                    <a:lnTo>
                      <a:pt x="9266" y="10975"/>
                    </a:lnTo>
                    <a:close/>
                    <a:moveTo>
                      <a:pt x="10046" y="10975"/>
                    </a:moveTo>
                    <a:lnTo>
                      <a:pt x="10046" y="11334"/>
                    </a:lnTo>
                    <a:lnTo>
                      <a:pt x="9693" y="11334"/>
                    </a:lnTo>
                    <a:lnTo>
                      <a:pt x="9693" y="10975"/>
                    </a:lnTo>
                    <a:close/>
                    <a:moveTo>
                      <a:pt x="10474" y="10975"/>
                    </a:moveTo>
                    <a:lnTo>
                      <a:pt x="10474" y="11334"/>
                    </a:lnTo>
                    <a:lnTo>
                      <a:pt x="10120" y="11334"/>
                    </a:lnTo>
                    <a:lnTo>
                      <a:pt x="10120" y="10975"/>
                    </a:lnTo>
                    <a:close/>
                    <a:moveTo>
                      <a:pt x="10901" y="10975"/>
                    </a:moveTo>
                    <a:lnTo>
                      <a:pt x="10901" y="11334"/>
                    </a:lnTo>
                    <a:lnTo>
                      <a:pt x="10548" y="11334"/>
                    </a:lnTo>
                    <a:lnTo>
                      <a:pt x="10548" y="10975"/>
                    </a:lnTo>
                    <a:close/>
                    <a:moveTo>
                      <a:pt x="11328" y="10975"/>
                    </a:moveTo>
                    <a:lnTo>
                      <a:pt x="11328" y="11334"/>
                    </a:lnTo>
                    <a:lnTo>
                      <a:pt x="10975" y="11334"/>
                    </a:lnTo>
                    <a:lnTo>
                      <a:pt x="10975" y="10975"/>
                    </a:lnTo>
                    <a:close/>
                    <a:moveTo>
                      <a:pt x="11755" y="10975"/>
                    </a:moveTo>
                    <a:lnTo>
                      <a:pt x="11755" y="11334"/>
                    </a:lnTo>
                    <a:lnTo>
                      <a:pt x="11402" y="11334"/>
                    </a:lnTo>
                    <a:lnTo>
                      <a:pt x="11402" y="10975"/>
                    </a:lnTo>
                    <a:close/>
                    <a:moveTo>
                      <a:pt x="649" y="11408"/>
                    </a:moveTo>
                    <a:lnTo>
                      <a:pt x="649" y="11761"/>
                    </a:lnTo>
                    <a:lnTo>
                      <a:pt x="296" y="11761"/>
                    </a:lnTo>
                    <a:lnTo>
                      <a:pt x="296" y="11408"/>
                    </a:lnTo>
                    <a:close/>
                    <a:moveTo>
                      <a:pt x="1076" y="11408"/>
                    </a:moveTo>
                    <a:lnTo>
                      <a:pt x="1076" y="11761"/>
                    </a:lnTo>
                    <a:lnTo>
                      <a:pt x="723" y="11761"/>
                    </a:lnTo>
                    <a:lnTo>
                      <a:pt x="723" y="11408"/>
                    </a:lnTo>
                    <a:close/>
                    <a:moveTo>
                      <a:pt x="1504" y="11408"/>
                    </a:moveTo>
                    <a:lnTo>
                      <a:pt x="1504" y="11761"/>
                    </a:lnTo>
                    <a:lnTo>
                      <a:pt x="1151" y="11761"/>
                    </a:lnTo>
                    <a:lnTo>
                      <a:pt x="1151" y="11408"/>
                    </a:lnTo>
                    <a:close/>
                    <a:moveTo>
                      <a:pt x="1931" y="11408"/>
                    </a:moveTo>
                    <a:lnTo>
                      <a:pt x="1931" y="11761"/>
                    </a:lnTo>
                    <a:lnTo>
                      <a:pt x="1578" y="11761"/>
                    </a:lnTo>
                    <a:lnTo>
                      <a:pt x="1578" y="11408"/>
                    </a:lnTo>
                    <a:close/>
                    <a:moveTo>
                      <a:pt x="2358" y="11408"/>
                    </a:moveTo>
                    <a:lnTo>
                      <a:pt x="2358" y="11761"/>
                    </a:lnTo>
                    <a:lnTo>
                      <a:pt x="2005" y="11761"/>
                    </a:lnTo>
                    <a:lnTo>
                      <a:pt x="2005" y="11408"/>
                    </a:lnTo>
                    <a:close/>
                    <a:moveTo>
                      <a:pt x="2785" y="11408"/>
                    </a:moveTo>
                    <a:lnTo>
                      <a:pt x="2785" y="11761"/>
                    </a:lnTo>
                    <a:lnTo>
                      <a:pt x="2432" y="11761"/>
                    </a:lnTo>
                    <a:lnTo>
                      <a:pt x="2432" y="11408"/>
                    </a:lnTo>
                    <a:close/>
                    <a:moveTo>
                      <a:pt x="3212" y="11408"/>
                    </a:moveTo>
                    <a:lnTo>
                      <a:pt x="3212" y="11761"/>
                    </a:lnTo>
                    <a:lnTo>
                      <a:pt x="2859" y="11761"/>
                    </a:lnTo>
                    <a:lnTo>
                      <a:pt x="2859" y="11408"/>
                    </a:lnTo>
                    <a:close/>
                    <a:moveTo>
                      <a:pt x="3639" y="11408"/>
                    </a:moveTo>
                    <a:lnTo>
                      <a:pt x="3639" y="11761"/>
                    </a:lnTo>
                    <a:lnTo>
                      <a:pt x="3286" y="11761"/>
                    </a:lnTo>
                    <a:lnTo>
                      <a:pt x="3286" y="11408"/>
                    </a:lnTo>
                    <a:close/>
                    <a:moveTo>
                      <a:pt x="4066" y="11408"/>
                    </a:moveTo>
                    <a:lnTo>
                      <a:pt x="4066" y="11761"/>
                    </a:lnTo>
                    <a:lnTo>
                      <a:pt x="3713" y="11761"/>
                    </a:lnTo>
                    <a:lnTo>
                      <a:pt x="3713" y="11408"/>
                    </a:lnTo>
                    <a:close/>
                    <a:moveTo>
                      <a:pt x="4494" y="11408"/>
                    </a:moveTo>
                    <a:lnTo>
                      <a:pt x="4494" y="11761"/>
                    </a:lnTo>
                    <a:lnTo>
                      <a:pt x="4140" y="11761"/>
                    </a:lnTo>
                    <a:lnTo>
                      <a:pt x="4140" y="11408"/>
                    </a:lnTo>
                    <a:close/>
                    <a:moveTo>
                      <a:pt x="4921" y="11408"/>
                    </a:moveTo>
                    <a:lnTo>
                      <a:pt x="4921" y="11761"/>
                    </a:lnTo>
                    <a:lnTo>
                      <a:pt x="4568" y="11761"/>
                    </a:lnTo>
                    <a:lnTo>
                      <a:pt x="4568" y="11408"/>
                    </a:lnTo>
                    <a:close/>
                    <a:moveTo>
                      <a:pt x="5348" y="11408"/>
                    </a:moveTo>
                    <a:lnTo>
                      <a:pt x="5348" y="11761"/>
                    </a:lnTo>
                    <a:lnTo>
                      <a:pt x="4995" y="11761"/>
                    </a:lnTo>
                    <a:lnTo>
                      <a:pt x="4995" y="11408"/>
                    </a:lnTo>
                    <a:close/>
                    <a:moveTo>
                      <a:pt x="5775" y="11408"/>
                    </a:moveTo>
                    <a:lnTo>
                      <a:pt x="5775" y="11761"/>
                    </a:lnTo>
                    <a:lnTo>
                      <a:pt x="5422" y="11761"/>
                    </a:lnTo>
                    <a:lnTo>
                      <a:pt x="5422" y="11408"/>
                    </a:lnTo>
                    <a:close/>
                    <a:moveTo>
                      <a:pt x="6202" y="11408"/>
                    </a:moveTo>
                    <a:lnTo>
                      <a:pt x="6202" y="11761"/>
                    </a:lnTo>
                    <a:lnTo>
                      <a:pt x="5849" y="11761"/>
                    </a:lnTo>
                    <a:lnTo>
                      <a:pt x="5849" y="11408"/>
                    </a:lnTo>
                    <a:close/>
                    <a:moveTo>
                      <a:pt x="6629" y="11408"/>
                    </a:moveTo>
                    <a:lnTo>
                      <a:pt x="6629" y="11761"/>
                    </a:lnTo>
                    <a:lnTo>
                      <a:pt x="6276" y="11761"/>
                    </a:lnTo>
                    <a:lnTo>
                      <a:pt x="6276" y="11408"/>
                    </a:lnTo>
                    <a:close/>
                    <a:moveTo>
                      <a:pt x="7056" y="11408"/>
                    </a:moveTo>
                    <a:lnTo>
                      <a:pt x="7056" y="11761"/>
                    </a:lnTo>
                    <a:lnTo>
                      <a:pt x="6703" y="11761"/>
                    </a:lnTo>
                    <a:lnTo>
                      <a:pt x="6703" y="11408"/>
                    </a:lnTo>
                    <a:close/>
                    <a:moveTo>
                      <a:pt x="7484" y="11408"/>
                    </a:moveTo>
                    <a:lnTo>
                      <a:pt x="7484" y="11761"/>
                    </a:lnTo>
                    <a:lnTo>
                      <a:pt x="7130" y="11761"/>
                    </a:lnTo>
                    <a:lnTo>
                      <a:pt x="7130" y="11408"/>
                    </a:lnTo>
                    <a:close/>
                    <a:moveTo>
                      <a:pt x="7911" y="11408"/>
                    </a:moveTo>
                    <a:lnTo>
                      <a:pt x="7911" y="11761"/>
                    </a:lnTo>
                    <a:lnTo>
                      <a:pt x="7558" y="11761"/>
                    </a:lnTo>
                    <a:lnTo>
                      <a:pt x="7558" y="11408"/>
                    </a:lnTo>
                    <a:close/>
                    <a:moveTo>
                      <a:pt x="8338" y="11408"/>
                    </a:moveTo>
                    <a:lnTo>
                      <a:pt x="8338" y="11761"/>
                    </a:lnTo>
                    <a:lnTo>
                      <a:pt x="7985" y="11761"/>
                    </a:lnTo>
                    <a:lnTo>
                      <a:pt x="7985" y="11408"/>
                    </a:lnTo>
                    <a:close/>
                    <a:moveTo>
                      <a:pt x="8765" y="11408"/>
                    </a:moveTo>
                    <a:lnTo>
                      <a:pt x="8765" y="11761"/>
                    </a:lnTo>
                    <a:lnTo>
                      <a:pt x="8412" y="11761"/>
                    </a:lnTo>
                    <a:lnTo>
                      <a:pt x="8412" y="11408"/>
                    </a:lnTo>
                    <a:close/>
                    <a:moveTo>
                      <a:pt x="9192" y="11408"/>
                    </a:moveTo>
                    <a:lnTo>
                      <a:pt x="9192" y="11761"/>
                    </a:lnTo>
                    <a:lnTo>
                      <a:pt x="8839" y="11761"/>
                    </a:lnTo>
                    <a:lnTo>
                      <a:pt x="8839" y="11408"/>
                    </a:lnTo>
                    <a:close/>
                    <a:moveTo>
                      <a:pt x="9619" y="11408"/>
                    </a:moveTo>
                    <a:lnTo>
                      <a:pt x="9619" y="11761"/>
                    </a:lnTo>
                    <a:lnTo>
                      <a:pt x="9266" y="11761"/>
                    </a:lnTo>
                    <a:lnTo>
                      <a:pt x="9266" y="11408"/>
                    </a:lnTo>
                    <a:close/>
                    <a:moveTo>
                      <a:pt x="10046" y="11408"/>
                    </a:moveTo>
                    <a:lnTo>
                      <a:pt x="10046" y="11761"/>
                    </a:lnTo>
                    <a:lnTo>
                      <a:pt x="9693" y="11761"/>
                    </a:lnTo>
                    <a:lnTo>
                      <a:pt x="9693" y="11408"/>
                    </a:lnTo>
                    <a:close/>
                    <a:moveTo>
                      <a:pt x="10474" y="11408"/>
                    </a:moveTo>
                    <a:lnTo>
                      <a:pt x="10474" y="11761"/>
                    </a:lnTo>
                    <a:lnTo>
                      <a:pt x="10120" y="11761"/>
                    </a:lnTo>
                    <a:lnTo>
                      <a:pt x="10120" y="11408"/>
                    </a:lnTo>
                    <a:close/>
                    <a:moveTo>
                      <a:pt x="10901" y="11408"/>
                    </a:moveTo>
                    <a:lnTo>
                      <a:pt x="10901" y="11761"/>
                    </a:lnTo>
                    <a:lnTo>
                      <a:pt x="10548" y="11761"/>
                    </a:lnTo>
                    <a:lnTo>
                      <a:pt x="10548" y="11408"/>
                    </a:lnTo>
                    <a:close/>
                    <a:moveTo>
                      <a:pt x="11328" y="11408"/>
                    </a:moveTo>
                    <a:lnTo>
                      <a:pt x="11328" y="11761"/>
                    </a:lnTo>
                    <a:lnTo>
                      <a:pt x="10975" y="11761"/>
                    </a:lnTo>
                    <a:lnTo>
                      <a:pt x="10975" y="11408"/>
                    </a:lnTo>
                    <a:close/>
                    <a:moveTo>
                      <a:pt x="11755" y="11408"/>
                    </a:moveTo>
                    <a:lnTo>
                      <a:pt x="11755" y="11761"/>
                    </a:lnTo>
                    <a:lnTo>
                      <a:pt x="11402" y="11761"/>
                    </a:lnTo>
                    <a:lnTo>
                      <a:pt x="11402" y="11408"/>
                    </a:lnTo>
                    <a:close/>
                    <a:moveTo>
                      <a:pt x="649" y="0"/>
                    </a:moveTo>
                    <a:lnTo>
                      <a:pt x="649" y="228"/>
                    </a:lnTo>
                    <a:lnTo>
                      <a:pt x="296" y="228"/>
                    </a:lnTo>
                    <a:lnTo>
                      <a:pt x="296" y="6"/>
                    </a:lnTo>
                    <a:cubicBezTo>
                      <a:pt x="273" y="12"/>
                      <a:pt x="245" y="17"/>
                      <a:pt x="222" y="29"/>
                    </a:cubicBezTo>
                    <a:lnTo>
                      <a:pt x="222" y="228"/>
                    </a:lnTo>
                    <a:lnTo>
                      <a:pt x="23" y="228"/>
                    </a:lnTo>
                    <a:cubicBezTo>
                      <a:pt x="17" y="251"/>
                      <a:pt x="11" y="274"/>
                      <a:pt x="6" y="296"/>
                    </a:cubicBezTo>
                    <a:lnTo>
                      <a:pt x="222" y="296"/>
                    </a:lnTo>
                    <a:lnTo>
                      <a:pt x="222" y="655"/>
                    </a:lnTo>
                    <a:lnTo>
                      <a:pt x="0" y="655"/>
                    </a:lnTo>
                    <a:lnTo>
                      <a:pt x="0" y="723"/>
                    </a:lnTo>
                    <a:lnTo>
                      <a:pt x="222" y="723"/>
                    </a:lnTo>
                    <a:lnTo>
                      <a:pt x="222" y="1082"/>
                    </a:lnTo>
                    <a:lnTo>
                      <a:pt x="0" y="1082"/>
                    </a:lnTo>
                    <a:lnTo>
                      <a:pt x="0" y="1151"/>
                    </a:lnTo>
                    <a:lnTo>
                      <a:pt x="222" y="1151"/>
                    </a:lnTo>
                    <a:lnTo>
                      <a:pt x="222" y="1509"/>
                    </a:lnTo>
                    <a:lnTo>
                      <a:pt x="0" y="1509"/>
                    </a:lnTo>
                    <a:lnTo>
                      <a:pt x="0" y="1578"/>
                    </a:lnTo>
                    <a:lnTo>
                      <a:pt x="222" y="1578"/>
                    </a:lnTo>
                    <a:lnTo>
                      <a:pt x="222" y="1937"/>
                    </a:lnTo>
                    <a:lnTo>
                      <a:pt x="0" y="1937"/>
                    </a:lnTo>
                    <a:lnTo>
                      <a:pt x="0" y="2005"/>
                    </a:lnTo>
                    <a:lnTo>
                      <a:pt x="222" y="2005"/>
                    </a:lnTo>
                    <a:lnTo>
                      <a:pt x="222" y="2364"/>
                    </a:lnTo>
                    <a:lnTo>
                      <a:pt x="0" y="2364"/>
                    </a:lnTo>
                    <a:lnTo>
                      <a:pt x="0" y="2432"/>
                    </a:lnTo>
                    <a:lnTo>
                      <a:pt x="222" y="2432"/>
                    </a:lnTo>
                    <a:lnTo>
                      <a:pt x="222" y="2791"/>
                    </a:lnTo>
                    <a:lnTo>
                      <a:pt x="0" y="2791"/>
                    </a:lnTo>
                    <a:lnTo>
                      <a:pt x="0" y="2859"/>
                    </a:lnTo>
                    <a:lnTo>
                      <a:pt x="222" y="2859"/>
                    </a:lnTo>
                    <a:lnTo>
                      <a:pt x="222" y="3218"/>
                    </a:lnTo>
                    <a:lnTo>
                      <a:pt x="0" y="3218"/>
                    </a:lnTo>
                    <a:lnTo>
                      <a:pt x="0" y="3286"/>
                    </a:lnTo>
                    <a:lnTo>
                      <a:pt x="222" y="3286"/>
                    </a:lnTo>
                    <a:lnTo>
                      <a:pt x="222" y="3645"/>
                    </a:lnTo>
                    <a:lnTo>
                      <a:pt x="0" y="3645"/>
                    </a:lnTo>
                    <a:lnTo>
                      <a:pt x="0" y="3713"/>
                    </a:lnTo>
                    <a:lnTo>
                      <a:pt x="222" y="3713"/>
                    </a:lnTo>
                    <a:lnTo>
                      <a:pt x="222" y="4072"/>
                    </a:lnTo>
                    <a:lnTo>
                      <a:pt x="0" y="4072"/>
                    </a:lnTo>
                    <a:lnTo>
                      <a:pt x="0" y="4141"/>
                    </a:lnTo>
                    <a:lnTo>
                      <a:pt x="222" y="4141"/>
                    </a:lnTo>
                    <a:lnTo>
                      <a:pt x="222" y="4499"/>
                    </a:lnTo>
                    <a:lnTo>
                      <a:pt x="0" y="4499"/>
                    </a:lnTo>
                    <a:lnTo>
                      <a:pt x="0" y="4568"/>
                    </a:lnTo>
                    <a:lnTo>
                      <a:pt x="222" y="4568"/>
                    </a:lnTo>
                    <a:lnTo>
                      <a:pt x="222" y="4926"/>
                    </a:lnTo>
                    <a:lnTo>
                      <a:pt x="0" y="4926"/>
                    </a:lnTo>
                    <a:lnTo>
                      <a:pt x="0" y="4995"/>
                    </a:lnTo>
                    <a:lnTo>
                      <a:pt x="222" y="4995"/>
                    </a:lnTo>
                    <a:lnTo>
                      <a:pt x="222" y="5354"/>
                    </a:lnTo>
                    <a:lnTo>
                      <a:pt x="0" y="5354"/>
                    </a:lnTo>
                    <a:lnTo>
                      <a:pt x="0" y="5422"/>
                    </a:lnTo>
                    <a:lnTo>
                      <a:pt x="222" y="5422"/>
                    </a:lnTo>
                    <a:lnTo>
                      <a:pt x="222" y="5781"/>
                    </a:lnTo>
                    <a:lnTo>
                      <a:pt x="0" y="5781"/>
                    </a:lnTo>
                    <a:lnTo>
                      <a:pt x="0" y="5849"/>
                    </a:lnTo>
                    <a:lnTo>
                      <a:pt x="222" y="5849"/>
                    </a:lnTo>
                    <a:lnTo>
                      <a:pt x="222" y="6208"/>
                    </a:lnTo>
                    <a:lnTo>
                      <a:pt x="0" y="6208"/>
                    </a:lnTo>
                    <a:lnTo>
                      <a:pt x="0" y="6276"/>
                    </a:lnTo>
                    <a:lnTo>
                      <a:pt x="222" y="6276"/>
                    </a:lnTo>
                    <a:lnTo>
                      <a:pt x="222" y="6635"/>
                    </a:lnTo>
                    <a:lnTo>
                      <a:pt x="0" y="6635"/>
                    </a:lnTo>
                    <a:lnTo>
                      <a:pt x="0" y="6703"/>
                    </a:lnTo>
                    <a:lnTo>
                      <a:pt x="222" y="6703"/>
                    </a:lnTo>
                    <a:lnTo>
                      <a:pt x="222" y="7062"/>
                    </a:lnTo>
                    <a:lnTo>
                      <a:pt x="0" y="7062"/>
                    </a:lnTo>
                    <a:lnTo>
                      <a:pt x="0" y="7130"/>
                    </a:lnTo>
                    <a:lnTo>
                      <a:pt x="222" y="7130"/>
                    </a:lnTo>
                    <a:lnTo>
                      <a:pt x="222" y="7489"/>
                    </a:lnTo>
                    <a:lnTo>
                      <a:pt x="0" y="7489"/>
                    </a:lnTo>
                    <a:lnTo>
                      <a:pt x="0" y="7558"/>
                    </a:lnTo>
                    <a:lnTo>
                      <a:pt x="222" y="7558"/>
                    </a:lnTo>
                    <a:lnTo>
                      <a:pt x="222" y="7916"/>
                    </a:lnTo>
                    <a:lnTo>
                      <a:pt x="0" y="7916"/>
                    </a:lnTo>
                    <a:lnTo>
                      <a:pt x="0" y="7985"/>
                    </a:lnTo>
                    <a:lnTo>
                      <a:pt x="222" y="7985"/>
                    </a:lnTo>
                    <a:lnTo>
                      <a:pt x="222" y="8344"/>
                    </a:lnTo>
                    <a:lnTo>
                      <a:pt x="0" y="8344"/>
                    </a:lnTo>
                    <a:lnTo>
                      <a:pt x="0" y="8412"/>
                    </a:lnTo>
                    <a:lnTo>
                      <a:pt x="222" y="8412"/>
                    </a:lnTo>
                    <a:lnTo>
                      <a:pt x="222" y="8771"/>
                    </a:lnTo>
                    <a:lnTo>
                      <a:pt x="0" y="8771"/>
                    </a:lnTo>
                    <a:lnTo>
                      <a:pt x="0" y="8839"/>
                    </a:lnTo>
                    <a:lnTo>
                      <a:pt x="222" y="8839"/>
                    </a:lnTo>
                    <a:lnTo>
                      <a:pt x="222" y="9198"/>
                    </a:lnTo>
                    <a:lnTo>
                      <a:pt x="0" y="9198"/>
                    </a:lnTo>
                    <a:lnTo>
                      <a:pt x="0" y="9266"/>
                    </a:lnTo>
                    <a:lnTo>
                      <a:pt x="222" y="9266"/>
                    </a:lnTo>
                    <a:lnTo>
                      <a:pt x="222" y="9625"/>
                    </a:lnTo>
                    <a:lnTo>
                      <a:pt x="0" y="9625"/>
                    </a:lnTo>
                    <a:lnTo>
                      <a:pt x="0" y="9693"/>
                    </a:lnTo>
                    <a:lnTo>
                      <a:pt x="222" y="9693"/>
                    </a:lnTo>
                    <a:lnTo>
                      <a:pt x="222" y="10052"/>
                    </a:lnTo>
                    <a:lnTo>
                      <a:pt x="0" y="10052"/>
                    </a:lnTo>
                    <a:lnTo>
                      <a:pt x="0" y="10120"/>
                    </a:lnTo>
                    <a:lnTo>
                      <a:pt x="222" y="10120"/>
                    </a:lnTo>
                    <a:lnTo>
                      <a:pt x="222" y="10479"/>
                    </a:lnTo>
                    <a:lnTo>
                      <a:pt x="0" y="10479"/>
                    </a:lnTo>
                    <a:lnTo>
                      <a:pt x="0" y="10548"/>
                    </a:lnTo>
                    <a:lnTo>
                      <a:pt x="222" y="10548"/>
                    </a:lnTo>
                    <a:lnTo>
                      <a:pt x="222" y="10906"/>
                    </a:lnTo>
                    <a:lnTo>
                      <a:pt x="0" y="10906"/>
                    </a:lnTo>
                    <a:lnTo>
                      <a:pt x="0" y="10975"/>
                    </a:lnTo>
                    <a:lnTo>
                      <a:pt x="222" y="10975"/>
                    </a:lnTo>
                    <a:lnTo>
                      <a:pt x="222" y="11334"/>
                    </a:lnTo>
                    <a:lnTo>
                      <a:pt x="0" y="11334"/>
                    </a:lnTo>
                    <a:lnTo>
                      <a:pt x="0" y="11402"/>
                    </a:lnTo>
                    <a:lnTo>
                      <a:pt x="222" y="11402"/>
                    </a:lnTo>
                    <a:lnTo>
                      <a:pt x="222" y="11761"/>
                    </a:lnTo>
                    <a:lnTo>
                      <a:pt x="6" y="11761"/>
                    </a:lnTo>
                    <a:cubicBezTo>
                      <a:pt x="11" y="11783"/>
                      <a:pt x="17" y="11806"/>
                      <a:pt x="23" y="11829"/>
                    </a:cubicBezTo>
                    <a:lnTo>
                      <a:pt x="222" y="11829"/>
                    </a:lnTo>
                    <a:lnTo>
                      <a:pt x="222" y="12028"/>
                    </a:lnTo>
                    <a:cubicBezTo>
                      <a:pt x="245" y="12040"/>
                      <a:pt x="273" y="12045"/>
                      <a:pt x="296" y="12051"/>
                    </a:cubicBezTo>
                    <a:lnTo>
                      <a:pt x="296" y="11829"/>
                    </a:lnTo>
                    <a:lnTo>
                      <a:pt x="649" y="11829"/>
                    </a:lnTo>
                    <a:lnTo>
                      <a:pt x="649" y="12057"/>
                    </a:lnTo>
                    <a:lnTo>
                      <a:pt x="723" y="12057"/>
                    </a:lnTo>
                    <a:lnTo>
                      <a:pt x="723" y="11835"/>
                    </a:lnTo>
                    <a:lnTo>
                      <a:pt x="1076" y="11835"/>
                    </a:lnTo>
                    <a:lnTo>
                      <a:pt x="1076" y="12057"/>
                    </a:lnTo>
                    <a:lnTo>
                      <a:pt x="1151" y="12057"/>
                    </a:lnTo>
                    <a:lnTo>
                      <a:pt x="1151" y="11835"/>
                    </a:lnTo>
                    <a:lnTo>
                      <a:pt x="1504" y="11835"/>
                    </a:lnTo>
                    <a:lnTo>
                      <a:pt x="1504" y="12057"/>
                    </a:lnTo>
                    <a:lnTo>
                      <a:pt x="1578" y="12057"/>
                    </a:lnTo>
                    <a:lnTo>
                      <a:pt x="1578" y="11835"/>
                    </a:lnTo>
                    <a:lnTo>
                      <a:pt x="1931" y="11835"/>
                    </a:lnTo>
                    <a:lnTo>
                      <a:pt x="1931" y="12057"/>
                    </a:lnTo>
                    <a:lnTo>
                      <a:pt x="2005" y="12057"/>
                    </a:lnTo>
                    <a:lnTo>
                      <a:pt x="2005" y="11835"/>
                    </a:lnTo>
                    <a:lnTo>
                      <a:pt x="2358" y="11835"/>
                    </a:lnTo>
                    <a:lnTo>
                      <a:pt x="2358" y="12057"/>
                    </a:lnTo>
                    <a:lnTo>
                      <a:pt x="2432" y="12057"/>
                    </a:lnTo>
                    <a:lnTo>
                      <a:pt x="2432" y="11835"/>
                    </a:lnTo>
                    <a:lnTo>
                      <a:pt x="2785" y="11835"/>
                    </a:lnTo>
                    <a:lnTo>
                      <a:pt x="2785" y="12057"/>
                    </a:lnTo>
                    <a:lnTo>
                      <a:pt x="2859" y="12057"/>
                    </a:lnTo>
                    <a:lnTo>
                      <a:pt x="2859" y="11835"/>
                    </a:lnTo>
                    <a:lnTo>
                      <a:pt x="3212" y="11835"/>
                    </a:lnTo>
                    <a:lnTo>
                      <a:pt x="3212" y="12057"/>
                    </a:lnTo>
                    <a:lnTo>
                      <a:pt x="3286" y="12057"/>
                    </a:lnTo>
                    <a:lnTo>
                      <a:pt x="3286" y="11835"/>
                    </a:lnTo>
                    <a:lnTo>
                      <a:pt x="3639" y="11835"/>
                    </a:lnTo>
                    <a:lnTo>
                      <a:pt x="3639" y="12057"/>
                    </a:lnTo>
                    <a:lnTo>
                      <a:pt x="3713" y="12057"/>
                    </a:lnTo>
                    <a:lnTo>
                      <a:pt x="3713" y="11835"/>
                    </a:lnTo>
                    <a:lnTo>
                      <a:pt x="4066" y="11835"/>
                    </a:lnTo>
                    <a:lnTo>
                      <a:pt x="4066" y="12057"/>
                    </a:lnTo>
                    <a:lnTo>
                      <a:pt x="4140" y="12057"/>
                    </a:lnTo>
                    <a:lnTo>
                      <a:pt x="4140" y="11835"/>
                    </a:lnTo>
                    <a:lnTo>
                      <a:pt x="4494" y="11835"/>
                    </a:lnTo>
                    <a:lnTo>
                      <a:pt x="4494" y="12057"/>
                    </a:lnTo>
                    <a:lnTo>
                      <a:pt x="4568" y="12057"/>
                    </a:lnTo>
                    <a:lnTo>
                      <a:pt x="4568" y="11835"/>
                    </a:lnTo>
                    <a:lnTo>
                      <a:pt x="4921" y="11835"/>
                    </a:lnTo>
                    <a:lnTo>
                      <a:pt x="4921" y="12057"/>
                    </a:lnTo>
                    <a:lnTo>
                      <a:pt x="4995" y="12057"/>
                    </a:lnTo>
                    <a:lnTo>
                      <a:pt x="4995" y="11835"/>
                    </a:lnTo>
                    <a:lnTo>
                      <a:pt x="5348" y="11835"/>
                    </a:lnTo>
                    <a:lnTo>
                      <a:pt x="5348" y="12057"/>
                    </a:lnTo>
                    <a:lnTo>
                      <a:pt x="5422" y="12057"/>
                    </a:lnTo>
                    <a:lnTo>
                      <a:pt x="5422" y="11835"/>
                    </a:lnTo>
                    <a:lnTo>
                      <a:pt x="5775" y="11835"/>
                    </a:lnTo>
                    <a:lnTo>
                      <a:pt x="5775" y="12057"/>
                    </a:lnTo>
                    <a:lnTo>
                      <a:pt x="5849" y="12057"/>
                    </a:lnTo>
                    <a:lnTo>
                      <a:pt x="5849" y="11835"/>
                    </a:lnTo>
                    <a:lnTo>
                      <a:pt x="6202" y="11835"/>
                    </a:lnTo>
                    <a:lnTo>
                      <a:pt x="6202" y="12057"/>
                    </a:lnTo>
                    <a:lnTo>
                      <a:pt x="6276" y="12057"/>
                    </a:lnTo>
                    <a:lnTo>
                      <a:pt x="6276" y="11835"/>
                    </a:lnTo>
                    <a:lnTo>
                      <a:pt x="6629" y="11835"/>
                    </a:lnTo>
                    <a:lnTo>
                      <a:pt x="6629" y="12057"/>
                    </a:lnTo>
                    <a:lnTo>
                      <a:pt x="6703" y="12057"/>
                    </a:lnTo>
                    <a:lnTo>
                      <a:pt x="6703" y="11835"/>
                    </a:lnTo>
                    <a:lnTo>
                      <a:pt x="7056" y="11835"/>
                    </a:lnTo>
                    <a:lnTo>
                      <a:pt x="7056" y="12057"/>
                    </a:lnTo>
                    <a:lnTo>
                      <a:pt x="7130" y="12057"/>
                    </a:lnTo>
                    <a:lnTo>
                      <a:pt x="7130" y="11835"/>
                    </a:lnTo>
                    <a:lnTo>
                      <a:pt x="7484" y="11835"/>
                    </a:lnTo>
                    <a:lnTo>
                      <a:pt x="7484" y="12057"/>
                    </a:lnTo>
                    <a:lnTo>
                      <a:pt x="7558" y="12057"/>
                    </a:lnTo>
                    <a:lnTo>
                      <a:pt x="7558" y="11835"/>
                    </a:lnTo>
                    <a:lnTo>
                      <a:pt x="7911" y="11835"/>
                    </a:lnTo>
                    <a:lnTo>
                      <a:pt x="7911" y="12057"/>
                    </a:lnTo>
                    <a:lnTo>
                      <a:pt x="7985" y="12057"/>
                    </a:lnTo>
                    <a:lnTo>
                      <a:pt x="7985" y="11835"/>
                    </a:lnTo>
                    <a:lnTo>
                      <a:pt x="8338" y="11835"/>
                    </a:lnTo>
                    <a:lnTo>
                      <a:pt x="8338" y="12057"/>
                    </a:lnTo>
                    <a:lnTo>
                      <a:pt x="8412" y="12057"/>
                    </a:lnTo>
                    <a:lnTo>
                      <a:pt x="8412" y="11835"/>
                    </a:lnTo>
                    <a:lnTo>
                      <a:pt x="8765" y="11835"/>
                    </a:lnTo>
                    <a:lnTo>
                      <a:pt x="8765" y="12057"/>
                    </a:lnTo>
                    <a:lnTo>
                      <a:pt x="8839" y="12057"/>
                    </a:lnTo>
                    <a:lnTo>
                      <a:pt x="8839" y="11835"/>
                    </a:lnTo>
                    <a:lnTo>
                      <a:pt x="9192" y="11835"/>
                    </a:lnTo>
                    <a:lnTo>
                      <a:pt x="9192" y="12057"/>
                    </a:lnTo>
                    <a:lnTo>
                      <a:pt x="9266" y="12057"/>
                    </a:lnTo>
                    <a:lnTo>
                      <a:pt x="9266" y="11835"/>
                    </a:lnTo>
                    <a:lnTo>
                      <a:pt x="9619" y="11835"/>
                    </a:lnTo>
                    <a:lnTo>
                      <a:pt x="9619" y="12057"/>
                    </a:lnTo>
                    <a:lnTo>
                      <a:pt x="9693" y="12057"/>
                    </a:lnTo>
                    <a:lnTo>
                      <a:pt x="9693" y="11835"/>
                    </a:lnTo>
                    <a:lnTo>
                      <a:pt x="10046" y="11835"/>
                    </a:lnTo>
                    <a:lnTo>
                      <a:pt x="10046" y="12057"/>
                    </a:lnTo>
                    <a:lnTo>
                      <a:pt x="10120" y="12057"/>
                    </a:lnTo>
                    <a:lnTo>
                      <a:pt x="10120" y="11835"/>
                    </a:lnTo>
                    <a:lnTo>
                      <a:pt x="10474" y="11835"/>
                    </a:lnTo>
                    <a:lnTo>
                      <a:pt x="10474" y="12057"/>
                    </a:lnTo>
                    <a:lnTo>
                      <a:pt x="10548" y="12057"/>
                    </a:lnTo>
                    <a:lnTo>
                      <a:pt x="10548" y="11835"/>
                    </a:lnTo>
                    <a:lnTo>
                      <a:pt x="10901" y="11835"/>
                    </a:lnTo>
                    <a:lnTo>
                      <a:pt x="10901" y="12057"/>
                    </a:lnTo>
                    <a:lnTo>
                      <a:pt x="10975" y="12057"/>
                    </a:lnTo>
                    <a:lnTo>
                      <a:pt x="10975" y="11835"/>
                    </a:lnTo>
                    <a:lnTo>
                      <a:pt x="11328" y="11835"/>
                    </a:lnTo>
                    <a:lnTo>
                      <a:pt x="11328" y="12057"/>
                    </a:lnTo>
                    <a:lnTo>
                      <a:pt x="11402" y="12057"/>
                    </a:lnTo>
                    <a:lnTo>
                      <a:pt x="11402" y="11835"/>
                    </a:lnTo>
                    <a:lnTo>
                      <a:pt x="11755" y="11835"/>
                    </a:lnTo>
                    <a:lnTo>
                      <a:pt x="11755" y="12051"/>
                    </a:lnTo>
                    <a:cubicBezTo>
                      <a:pt x="11783" y="12045"/>
                      <a:pt x="11806" y="12040"/>
                      <a:pt x="11829" y="12034"/>
                    </a:cubicBezTo>
                    <a:lnTo>
                      <a:pt x="11829" y="11835"/>
                    </a:lnTo>
                    <a:lnTo>
                      <a:pt x="12028" y="11835"/>
                    </a:lnTo>
                    <a:cubicBezTo>
                      <a:pt x="12040" y="11806"/>
                      <a:pt x="12045" y="11783"/>
                      <a:pt x="12045" y="11761"/>
                    </a:cubicBezTo>
                    <a:lnTo>
                      <a:pt x="11829" y="11761"/>
                    </a:lnTo>
                    <a:lnTo>
                      <a:pt x="11829" y="11408"/>
                    </a:lnTo>
                    <a:lnTo>
                      <a:pt x="12057" y="11408"/>
                    </a:lnTo>
                    <a:lnTo>
                      <a:pt x="12057" y="11334"/>
                    </a:lnTo>
                    <a:lnTo>
                      <a:pt x="11829" y="11334"/>
                    </a:lnTo>
                    <a:lnTo>
                      <a:pt x="11829" y="10975"/>
                    </a:lnTo>
                    <a:lnTo>
                      <a:pt x="12057" y="10975"/>
                    </a:lnTo>
                    <a:lnTo>
                      <a:pt x="12057" y="10906"/>
                    </a:lnTo>
                    <a:lnTo>
                      <a:pt x="11829" y="10906"/>
                    </a:lnTo>
                    <a:lnTo>
                      <a:pt x="11829" y="10548"/>
                    </a:lnTo>
                    <a:lnTo>
                      <a:pt x="12057" y="10548"/>
                    </a:lnTo>
                    <a:lnTo>
                      <a:pt x="12057" y="10479"/>
                    </a:lnTo>
                    <a:lnTo>
                      <a:pt x="11829" y="10479"/>
                    </a:lnTo>
                    <a:lnTo>
                      <a:pt x="11829" y="10120"/>
                    </a:lnTo>
                    <a:lnTo>
                      <a:pt x="12057" y="10120"/>
                    </a:lnTo>
                    <a:lnTo>
                      <a:pt x="12057" y="10052"/>
                    </a:lnTo>
                    <a:lnTo>
                      <a:pt x="11829" y="10052"/>
                    </a:lnTo>
                    <a:lnTo>
                      <a:pt x="11829" y="9693"/>
                    </a:lnTo>
                    <a:lnTo>
                      <a:pt x="12057" y="9693"/>
                    </a:lnTo>
                    <a:lnTo>
                      <a:pt x="12057" y="9625"/>
                    </a:lnTo>
                    <a:lnTo>
                      <a:pt x="11829" y="9625"/>
                    </a:lnTo>
                    <a:lnTo>
                      <a:pt x="11829" y="9266"/>
                    </a:lnTo>
                    <a:lnTo>
                      <a:pt x="12057" y="9266"/>
                    </a:lnTo>
                    <a:lnTo>
                      <a:pt x="12057" y="9198"/>
                    </a:lnTo>
                    <a:lnTo>
                      <a:pt x="11829" y="9198"/>
                    </a:lnTo>
                    <a:lnTo>
                      <a:pt x="11829" y="8839"/>
                    </a:lnTo>
                    <a:lnTo>
                      <a:pt x="12057" y="8839"/>
                    </a:lnTo>
                    <a:lnTo>
                      <a:pt x="12057" y="8771"/>
                    </a:lnTo>
                    <a:lnTo>
                      <a:pt x="11829" y="8771"/>
                    </a:lnTo>
                    <a:lnTo>
                      <a:pt x="11829" y="8412"/>
                    </a:lnTo>
                    <a:lnTo>
                      <a:pt x="12057" y="8412"/>
                    </a:lnTo>
                    <a:lnTo>
                      <a:pt x="12057" y="8344"/>
                    </a:lnTo>
                    <a:lnTo>
                      <a:pt x="11829" y="8344"/>
                    </a:lnTo>
                    <a:lnTo>
                      <a:pt x="11829" y="7985"/>
                    </a:lnTo>
                    <a:lnTo>
                      <a:pt x="12057" y="7985"/>
                    </a:lnTo>
                    <a:lnTo>
                      <a:pt x="12057" y="7916"/>
                    </a:lnTo>
                    <a:lnTo>
                      <a:pt x="11829" y="7916"/>
                    </a:lnTo>
                    <a:lnTo>
                      <a:pt x="11829" y="7558"/>
                    </a:lnTo>
                    <a:lnTo>
                      <a:pt x="12057" y="7558"/>
                    </a:lnTo>
                    <a:lnTo>
                      <a:pt x="12057" y="7489"/>
                    </a:lnTo>
                    <a:lnTo>
                      <a:pt x="11829" y="7489"/>
                    </a:lnTo>
                    <a:lnTo>
                      <a:pt x="11829" y="7130"/>
                    </a:lnTo>
                    <a:lnTo>
                      <a:pt x="12057" y="7130"/>
                    </a:lnTo>
                    <a:lnTo>
                      <a:pt x="12057" y="7062"/>
                    </a:lnTo>
                    <a:lnTo>
                      <a:pt x="11829" y="7062"/>
                    </a:lnTo>
                    <a:lnTo>
                      <a:pt x="11829" y="6703"/>
                    </a:lnTo>
                    <a:lnTo>
                      <a:pt x="12057" y="6703"/>
                    </a:lnTo>
                    <a:lnTo>
                      <a:pt x="12057" y="6635"/>
                    </a:lnTo>
                    <a:lnTo>
                      <a:pt x="11829" y="6635"/>
                    </a:lnTo>
                    <a:lnTo>
                      <a:pt x="11829" y="6276"/>
                    </a:lnTo>
                    <a:lnTo>
                      <a:pt x="12057" y="6276"/>
                    </a:lnTo>
                    <a:lnTo>
                      <a:pt x="12057" y="6208"/>
                    </a:lnTo>
                    <a:lnTo>
                      <a:pt x="11829" y="6208"/>
                    </a:lnTo>
                    <a:lnTo>
                      <a:pt x="11829" y="5849"/>
                    </a:lnTo>
                    <a:lnTo>
                      <a:pt x="12057" y="5849"/>
                    </a:lnTo>
                    <a:lnTo>
                      <a:pt x="12057" y="5781"/>
                    </a:lnTo>
                    <a:lnTo>
                      <a:pt x="11829" y="5781"/>
                    </a:lnTo>
                    <a:lnTo>
                      <a:pt x="11829" y="5422"/>
                    </a:lnTo>
                    <a:lnTo>
                      <a:pt x="12057" y="5422"/>
                    </a:lnTo>
                    <a:lnTo>
                      <a:pt x="12057" y="5354"/>
                    </a:lnTo>
                    <a:lnTo>
                      <a:pt x="11829" y="5354"/>
                    </a:lnTo>
                    <a:lnTo>
                      <a:pt x="11829" y="4995"/>
                    </a:lnTo>
                    <a:lnTo>
                      <a:pt x="12057" y="4995"/>
                    </a:lnTo>
                    <a:lnTo>
                      <a:pt x="12057" y="4926"/>
                    </a:lnTo>
                    <a:lnTo>
                      <a:pt x="11829" y="4926"/>
                    </a:lnTo>
                    <a:lnTo>
                      <a:pt x="11829" y="4568"/>
                    </a:lnTo>
                    <a:lnTo>
                      <a:pt x="12057" y="4568"/>
                    </a:lnTo>
                    <a:lnTo>
                      <a:pt x="12057" y="4499"/>
                    </a:lnTo>
                    <a:lnTo>
                      <a:pt x="11829" y="4499"/>
                    </a:lnTo>
                    <a:lnTo>
                      <a:pt x="11829" y="4141"/>
                    </a:lnTo>
                    <a:lnTo>
                      <a:pt x="12057" y="4141"/>
                    </a:lnTo>
                    <a:lnTo>
                      <a:pt x="12057" y="4072"/>
                    </a:lnTo>
                    <a:lnTo>
                      <a:pt x="11829" y="4072"/>
                    </a:lnTo>
                    <a:lnTo>
                      <a:pt x="11829" y="3713"/>
                    </a:lnTo>
                    <a:lnTo>
                      <a:pt x="12057" y="3713"/>
                    </a:lnTo>
                    <a:lnTo>
                      <a:pt x="12057" y="3645"/>
                    </a:lnTo>
                    <a:lnTo>
                      <a:pt x="11829" y="3645"/>
                    </a:lnTo>
                    <a:lnTo>
                      <a:pt x="11829" y="3286"/>
                    </a:lnTo>
                    <a:lnTo>
                      <a:pt x="12057" y="3286"/>
                    </a:lnTo>
                    <a:lnTo>
                      <a:pt x="12057" y="3218"/>
                    </a:lnTo>
                    <a:lnTo>
                      <a:pt x="11829" y="3218"/>
                    </a:lnTo>
                    <a:lnTo>
                      <a:pt x="11829" y="2859"/>
                    </a:lnTo>
                    <a:lnTo>
                      <a:pt x="12057" y="2859"/>
                    </a:lnTo>
                    <a:lnTo>
                      <a:pt x="12057" y="2791"/>
                    </a:lnTo>
                    <a:lnTo>
                      <a:pt x="11829" y="2791"/>
                    </a:lnTo>
                    <a:lnTo>
                      <a:pt x="11829" y="2432"/>
                    </a:lnTo>
                    <a:lnTo>
                      <a:pt x="12057" y="2432"/>
                    </a:lnTo>
                    <a:lnTo>
                      <a:pt x="12057" y="2364"/>
                    </a:lnTo>
                    <a:lnTo>
                      <a:pt x="11829" y="2364"/>
                    </a:lnTo>
                    <a:lnTo>
                      <a:pt x="11829" y="2005"/>
                    </a:lnTo>
                    <a:lnTo>
                      <a:pt x="12057" y="2005"/>
                    </a:lnTo>
                    <a:lnTo>
                      <a:pt x="12057" y="1937"/>
                    </a:lnTo>
                    <a:lnTo>
                      <a:pt x="11829" y="1937"/>
                    </a:lnTo>
                    <a:lnTo>
                      <a:pt x="11829" y="1578"/>
                    </a:lnTo>
                    <a:lnTo>
                      <a:pt x="12057" y="1578"/>
                    </a:lnTo>
                    <a:lnTo>
                      <a:pt x="12057" y="1509"/>
                    </a:lnTo>
                    <a:lnTo>
                      <a:pt x="11829" y="1509"/>
                    </a:lnTo>
                    <a:lnTo>
                      <a:pt x="11829" y="1151"/>
                    </a:lnTo>
                    <a:lnTo>
                      <a:pt x="12057" y="1151"/>
                    </a:lnTo>
                    <a:lnTo>
                      <a:pt x="12057" y="1082"/>
                    </a:lnTo>
                    <a:lnTo>
                      <a:pt x="11829" y="1082"/>
                    </a:lnTo>
                    <a:lnTo>
                      <a:pt x="11829" y="723"/>
                    </a:lnTo>
                    <a:lnTo>
                      <a:pt x="12057" y="723"/>
                    </a:lnTo>
                    <a:lnTo>
                      <a:pt x="12057" y="655"/>
                    </a:lnTo>
                    <a:lnTo>
                      <a:pt x="11829" y="655"/>
                    </a:lnTo>
                    <a:lnTo>
                      <a:pt x="11829" y="296"/>
                    </a:lnTo>
                    <a:lnTo>
                      <a:pt x="12045" y="296"/>
                    </a:lnTo>
                    <a:cubicBezTo>
                      <a:pt x="12045" y="274"/>
                      <a:pt x="12040" y="251"/>
                      <a:pt x="12028" y="228"/>
                    </a:cubicBezTo>
                    <a:lnTo>
                      <a:pt x="11829" y="228"/>
                    </a:lnTo>
                    <a:lnTo>
                      <a:pt x="11829" y="29"/>
                    </a:lnTo>
                    <a:cubicBezTo>
                      <a:pt x="11806" y="17"/>
                      <a:pt x="11783" y="12"/>
                      <a:pt x="11755" y="6"/>
                    </a:cubicBezTo>
                    <a:lnTo>
                      <a:pt x="11755" y="228"/>
                    </a:lnTo>
                    <a:lnTo>
                      <a:pt x="11402" y="228"/>
                    </a:lnTo>
                    <a:lnTo>
                      <a:pt x="11402" y="0"/>
                    </a:lnTo>
                    <a:lnTo>
                      <a:pt x="11328" y="0"/>
                    </a:lnTo>
                    <a:lnTo>
                      <a:pt x="11328" y="228"/>
                    </a:lnTo>
                    <a:lnTo>
                      <a:pt x="10975" y="228"/>
                    </a:lnTo>
                    <a:lnTo>
                      <a:pt x="10975" y="0"/>
                    </a:lnTo>
                    <a:lnTo>
                      <a:pt x="10901" y="0"/>
                    </a:lnTo>
                    <a:lnTo>
                      <a:pt x="10901" y="228"/>
                    </a:lnTo>
                    <a:lnTo>
                      <a:pt x="10548" y="228"/>
                    </a:lnTo>
                    <a:lnTo>
                      <a:pt x="10548" y="0"/>
                    </a:lnTo>
                    <a:lnTo>
                      <a:pt x="10474" y="0"/>
                    </a:lnTo>
                    <a:lnTo>
                      <a:pt x="10474" y="228"/>
                    </a:lnTo>
                    <a:lnTo>
                      <a:pt x="10120" y="228"/>
                    </a:lnTo>
                    <a:lnTo>
                      <a:pt x="10120" y="0"/>
                    </a:lnTo>
                    <a:lnTo>
                      <a:pt x="10046" y="0"/>
                    </a:lnTo>
                    <a:lnTo>
                      <a:pt x="10046" y="228"/>
                    </a:lnTo>
                    <a:lnTo>
                      <a:pt x="9693" y="228"/>
                    </a:lnTo>
                    <a:lnTo>
                      <a:pt x="9693" y="0"/>
                    </a:lnTo>
                    <a:lnTo>
                      <a:pt x="9619" y="0"/>
                    </a:lnTo>
                    <a:lnTo>
                      <a:pt x="9619" y="228"/>
                    </a:lnTo>
                    <a:lnTo>
                      <a:pt x="9266" y="228"/>
                    </a:lnTo>
                    <a:lnTo>
                      <a:pt x="9266" y="0"/>
                    </a:lnTo>
                    <a:lnTo>
                      <a:pt x="9192" y="0"/>
                    </a:lnTo>
                    <a:lnTo>
                      <a:pt x="9192" y="228"/>
                    </a:lnTo>
                    <a:lnTo>
                      <a:pt x="8839" y="228"/>
                    </a:lnTo>
                    <a:lnTo>
                      <a:pt x="8839" y="0"/>
                    </a:lnTo>
                    <a:lnTo>
                      <a:pt x="8765" y="0"/>
                    </a:lnTo>
                    <a:lnTo>
                      <a:pt x="8765" y="228"/>
                    </a:lnTo>
                    <a:lnTo>
                      <a:pt x="8412" y="228"/>
                    </a:lnTo>
                    <a:lnTo>
                      <a:pt x="8412" y="0"/>
                    </a:lnTo>
                    <a:lnTo>
                      <a:pt x="8338" y="0"/>
                    </a:lnTo>
                    <a:lnTo>
                      <a:pt x="8338" y="228"/>
                    </a:lnTo>
                    <a:lnTo>
                      <a:pt x="7985" y="228"/>
                    </a:lnTo>
                    <a:lnTo>
                      <a:pt x="7985" y="0"/>
                    </a:lnTo>
                    <a:lnTo>
                      <a:pt x="7911" y="0"/>
                    </a:lnTo>
                    <a:lnTo>
                      <a:pt x="7911" y="228"/>
                    </a:lnTo>
                    <a:lnTo>
                      <a:pt x="7558" y="228"/>
                    </a:lnTo>
                    <a:lnTo>
                      <a:pt x="7558" y="0"/>
                    </a:lnTo>
                    <a:lnTo>
                      <a:pt x="7484" y="0"/>
                    </a:lnTo>
                    <a:lnTo>
                      <a:pt x="7484" y="228"/>
                    </a:lnTo>
                    <a:lnTo>
                      <a:pt x="7130" y="228"/>
                    </a:lnTo>
                    <a:lnTo>
                      <a:pt x="7130" y="0"/>
                    </a:lnTo>
                    <a:lnTo>
                      <a:pt x="7056" y="0"/>
                    </a:lnTo>
                    <a:lnTo>
                      <a:pt x="7056" y="228"/>
                    </a:lnTo>
                    <a:lnTo>
                      <a:pt x="6703" y="228"/>
                    </a:lnTo>
                    <a:lnTo>
                      <a:pt x="6703" y="0"/>
                    </a:lnTo>
                    <a:lnTo>
                      <a:pt x="6629" y="0"/>
                    </a:lnTo>
                    <a:lnTo>
                      <a:pt x="6629" y="228"/>
                    </a:lnTo>
                    <a:lnTo>
                      <a:pt x="6276" y="228"/>
                    </a:lnTo>
                    <a:lnTo>
                      <a:pt x="6276" y="0"/>
                    </a:lnTo>
                    <a:lnTo>
                      <a:pt x="6202" y="0"/>
                    </a:lnTo>
                    <a:lnTo>
                      <a:pt x="6202" y="228"/>
                    </a:lnTo>
                    <a:lnTo>
                      <a:pt x="5849" y="228"/>
                    </a:lnTo>
                    <a:lnTo>
                      <a:pt x="5849" y="0"/>
                    </a:lnTo>
                    <a:lnTo>
                      <a:pt x="5775" y="0"/>
                    </a:lnTo>
                    <a:lnTo>
                      <a:pt x="5775" y="228"/>
                    </a:lnTo>
                    <a:lnTo>
                      <a:pt x="5422" y="228"/>
                    </a:lnTo>
                    <a:lnTo>
                      <a:pt x="5422" y="0"/>
                    </a:lnTo>
                    <a:lnTo>
                      <a:pt x="5348" y="0"/>
                    </a:lnTo>
                    <a:lnTo>
                      <a:pt x="5348" y="228"/>
                    </a:lnTo>
                    <a:lnTo>
                      <a:pt x="4995" y="228"/>
                    </a:lnTo>
                    <a:lnTo>
                      <a:pt x="4995" y="0"/>
                    </a:lnTo>
                    <a:lnTo>
                      <a:pt x="4921" y="0"/>
                    </a:lnTo>
                    <a:lnTo>
                      <a:pt x="4921" y="228"/>
                    </a:lnTo>
                    <a:lnTo>
                      <a:pt x="4568" y="228"/>
                    </a:lnTo>
                    <a:lnTo>
                      <a:pt x="4568" y="0"/>
                    </a:lnTo>
                    <a:lnTo>
                      <a:pt x="4494" y="0"/>
                    </a:lnTo>
                    <a:lnTo>
                      <a:pt x="4494" y="228"/>
                    </a:lnTo>
                    <a:lnTo>
                      <a:pt x="4140" y="228"/>
                    </a:lnTo>
                    <a:lnTo>
                      <a:pt x="4140" y="0"/>
                    </a:lnTo>
                    <a:lnTo>
                      <a:pt x="4066" y="0"/>
                    </a:lnTo>
                    <a:lnTo>
                      <a:pt x="4066" y="228"/>
                    </a:lnTo>
                    <a:lnTo>
                      <a:pt x="3713" y="228"/>
                    </a:lnTo>
                    <a:lnTo>
                      <a:pt x="3713" y="0"/>
                    </a:lnTo>
                    <a:lnTo>
                      <a:pt x="3639" y="0"/>
                    </a:lnTo>
                    <a:lnTo>
                      <a:pt x="3639" y="228"/>
                    </a:lnTo>
                    <a:lnTo>
                      <a:pt x="3286" y="228"/>
                    </a:lnTo>
                    <a:lnTo>
                      <a:pt x="3286" y="0"/>
                    </a:lnTo>
                    <a:lnTo>
                      <a:pt x="3212" y="0"/>
                    </a:lnTo>
                    <a:lnTo>
                      <a:pt x="3212" y="228"/>
                    </a:lnTo>
                    <a:lnTo>
                      <a:pt x="2859" y="228"/>
                    </a:lnTo>
                    <a:lnTo>
                      <a:pt x="2859" y="0"/>
                    </a:lnTo>
                    <a:lnTo>
                      <a:pt x="2785" y="0"/>
                    </a:lnTo>
                    <a:lnTo>
                      <a:pt x="2785" y="228"/>
                    </a:lnTo>
                    <a:lnTo>
                      <a:pt x="2432" y="228"/>
                    </a:lnTo>
                    <a:lnTo>
                      <a:pt x="2432" y="0"/>
                    </a:lnTo>
                    <a:lnTo>
                      <a:pt x="2358" y="0"/>
                    </a:lnTo>
                    <a:lnTo>
                      <a:pt x="2358" y="228"/>
                    </a:lnTo>
                    <a:lnTo>
                      <a:pt x="2005" y="228"/>
                    </a:lnTo>
                    <a:lnTo>
                      <a:pt x="2005" y="0"/>
                    </a:lnTo>
                    <a:lnTo>
                      <a:pt x="1931" y="0"/>
                    </a:lnTo>
                    <a:lnTo>
                      <a:pt x="1931" y="228"/>
                    </a:lnTo>
                    <a:lnTo>
                      <a:pt x="1578" y="228"/>
                    </a:lnTo>
                    <a:lnTo>
                      <a:pt x="1578" y="0"/>
                    </a:lnTo>
                    <a:lnTo>
                      <a:pt x="1504" y="0"/>
                    </a:lnTo>
                    <a:lnTo>
                      <a:pt x="1504" y="228"/>
                    </a:lnTo>
                    <a:lnTo>
                      <a:pt x="1151" y="228"/>
                    </a:lnTo>
                    <a:lnTo>
                      <a:pt x="1151" y="0"/>
                    </a:lnTo>
                    <a:lnTo>
                      <a:pt x="1076" y="0"/>
                    </a:lnTo>
                    <a:lnTo>
                      <a:pt x="1076" y="228"/>
                    </a:lnTo>
                    <a:lnTo>
                      <a:pt x="723" y="228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rgbClr val="F8CD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3"/>
              <p:cNvSpPr/>
              <p:nvPr/>
            </p:nvSpPr>
            <p:spPr>
              <a:xfrm>
                <a:off x="2865575" y="860800"/>
                <a:ext cx="3330675" cy="3330650"/>
              </a:xfrm>
              <a:custGeom>
                <a:avLst/>
                <a:gdLst/>
                <a:ahLst/>
                <a:cxnLst/>
                <a:rect l="l" t="t" r="r" b="b"/>
                <a:pathLst>
                  <a:path w="9825" h="9825" extrusionOk="0">
                    <a:moveTo>
                      <a:pt x="291" y="0"/>
                    </a:moveTo>
                    <a:cubicBezTo>
                      <a:pt x="126" y="0"/>
                      <a:pt x="0" y="131"/>
                      <a:pt x="0" y="291"/>
                    </a:cubicBezTo>
                    <a:lnTo>
                      <a:pt x="0" y="9534"/>
                    </a:lnTo>
                    <a:cubicBezTo>
                      <a:pt x="0" y="9694"/>
                      <a:pt x="126" y="9825"/>
                      <a:pt x="291" y="9825"/>
                    </a:cubicBezTo>
                    <a:lnTo>
                      <a:pt x="9528" y="9825"/>
                    </a:lnTo>
                    <a:cubicBezTo>
                      <a:pt x="9694" y="9825"/>
                      <a:pt x="9825" y="9694"/>
                      <a:pt x="9825" y="9534"/>
                    </a:cubicBezTo>
                    <a:lnTo>
                      <a:pt x="9825" y="291"/>
                    </a:lnTo>
                    <a:cubicBezTo>
                      <a:pt x="9825" y="131"/>
                      <a:pt x="9694" y="0"/>
                      <a:pt x="95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3"/>
              <p:cNvSpPr/>
              <p:nvPr/>
            </p:nvSpPr>
            <p:spPr>
              <a:xfrm>
                <a:off x="2929307" y="926565"/>
                <a:ext cx="3201177" cy="3201153"/>
              </a:xfrm>
              <a:custGeom>
                <a:avLst/>
                <a:gdLst/>
                <a:ahLst/>
                <a:cxnLst/>
                <a:rect l="l" t="t" r="r" b="b"/>
                <a:pathLst>
                  <a:path w="9443" h="9443" extrusionOk="0">
                    <a:moveTo>
                      <a:pt x="279" y="0"/>
                    </a:moveTo>
                    <a:cubicBezTo>
                      <a:pt x="126" y="0"/>
                      <a:pt x="0" y="120"/>
                      <a:pt x="0" y="279"/>
                    </a:cubicBezTo>
                    <a:lnTo>
                      <a:pt x="0" y="9164"/>
                    </a:lnTo>
                    <a:cubicBezTo>
                      <a:pt x="0" y="9317"/>
                      <a:pt x="126" y="9443"/>
                      <a:pt x="279" y="9443"/>
                    </a:cubicBezTo>
                    <a:lnTo>
                      <a:pt x="9164" y="9443"/>
                    </a:lnTo>
                    <a:cubicBezTo>
                      <a:pt x="9318" y="9443"/>
                      <a:pt x="9443" y="9317"/>
                      <a:pt x="9443" y="9164"/>
                    </a:cubicBezTo>
                    <a:lnTo>
                      <a:pt x="9443" y="279"/>
                    </a:lnTo>
                    <a:cubicBezTo>
                      <a:pt x="9443" y="120"/>
                      <a:pt x="9318" y="0"/>
                      <a:pt x="91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5" name="Google Shape;905;p43"/>
          <p:cNvSpPr txBox="1">
            <a:spLocks noGrp="1"/>
          </p:cNvSpPr>
          <p:nvPr>
            <p:ph type="title"/>
          </p:nvPr>
        </p:nvSpPr>
        <p:spPr>
          <a:xfrm flipH="1">
            <a:off x="2952888" y="116747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07" name="Google Shape;907;p43"/>
          <p:cNvSpPr txBox="1">
            <a:spLocks noGrp="1"/>
          </p:cNvSpPr>
          <p:nvPr>
            <p:ph type="subTitle" idx="1"/>
          </p:nvPr>
        </p:nvSpPr>
        <p:spPr>
          <a:xfrm>
            <a:off x="2952888" y="2403741"/>
            <a:ext cx="3238200" cy="9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Keadaan</a:t>
            </a:r>
            <a:r>
              <a:rPr lang="en-US" sz="2800" dirty="0"/>
              <a:t> </a:t>
            </a:r>
            <a:r>
              <a:rPr lang="en-US" sz="2800" dirty="0" err="1"/>
              <a:t>bisnis</a:t>
            </a:r>
            <a:r>
              <a:rPr lang="en-US" sz="2800" dirty="0"/>
              <a:t> (</a:t>
            </a:r>
            <a:r>
              <a:rPr lang="en-US" sz="2800" dirty="0" err="1"/>
              <a:t>bisnis</a:t>
            </a:r>
            <a:r>
              <a:rPr lang="en-US" sz="2800" dirty="0"/>
              <a:t> proses)</a:t>
            </a:r>
          </a:p>
        </p:txBody>
      </p:sp>
      <p:grpSp>
        <p:nvGrpSpPr>
          <p:cNvPr id="908" name="Google Shape;908;p43"/>
          <p:cNvGrpSpPr/>
          <p:nvPr/>
        </p:nvGrpSpPr>
        <p:grpSpPr>
          <a:xfrm>
            <a:off x="6745153" y="-79629"/>
            <a:ext cx="2053890" cy="1484300"/>
            <a:chOff x="6745153" y="-79629"/>
            <a:chExt cx="2053890" cy="1484300"/>
          </a:xfrm>
        </p:grpSpPr>
        <p:sp>
          <p:nvSpPr>
            <p:cNvPr id="909" name="Google Shape;909;p43"/>
            <p:cNvSpPr/>
            <p:nvPr/>
          </p:nvSpPr>
          <p:spPr>
            <a:xfrm rot="-970786">
              <a:off x="6844212" y="199258"/>
              <a:ext cx="1824887" cy="970376"/>
            </a:xfrm>
            <a:custGeom>
              <a:avLst/>
              <a:gdLst/>
              <a:ahLst/>
              <a:cxnLst/>
              <a:rect l="l" t="t" r="r" b="b"/>
              <a:pathLst>
                <a:path w="16506" h="8777" extrusionOk="0">
                  <a:moveTo>
                    <a:pt x="1" y="1"/>
                  </a:moveTo>
                  <a:lnTo>
                    <a:pt x="1" y="473"/>
                  </a:lnTo>
                  <a:lnTo>
                    <a:pt x="456" y="473"/>
                  </a:lnTo>
                  <a:cubicBezTo>
                    <a:pt x="508" y="377"/>
                    <a:pt x="598" y="333"/>
                    <a:pt x="688" y="333"/>
                  </a:cubicBezTo>
                  <a:cubicBezTo>
                    <a:pt x="826" y="333"/>
                    <a:pt x="963" y="436"/>
                    <a:pt x="963" y="604"/>
                  </a:cubicBezTo>
                  <a:cubicBezTo>
                    <a:pt x="963" y="776"/>
                    <a:pt x="826" y="880"/>
                    <a:pt x="689" y="880"/>
                  </a:cubicBezTo>
                  <a:cubicBezTo>
                    <a:pt x="599" y="880"/>
                    <a:pt x="508" y="835"/>
                    <a:pt x="456" y="735"/>
                  </a:cubicBezTo>
                  <a:lnTo>
                    <a:pt x="1" y="735"/>
                  </a:lnTo>
                  <a:lnTo>
                    <a:pt x="1" y="1556"/>
                  </a:lnTo>
                  <a:lnTo>
                    <a:pt x="456" y="1556"/>
                  </a:lnTo>
                  <a:cubicBezTo>
                    <a:pt x="508" y="1459"/>
                    <a:pt x="598" y="1415"/>
                    <a:pt x="688" y="1415"/>
                  </a:cubicBezTo>
                  <a:cubicBezTo>
                    <a:pt x="826" y="1415"/>
                    <a:pt x="963" y="1518"/>
                    <a:pt x="963" y="1687"/>
                  </a:cubicBezTo>
                  <a:cubicBezTo>
                    <a:pt x="963" y="1855"/>
                    <a:pt x="826" y="1958"/>
                    <a:pt x="688" y="1958"/>
                  </a:cubicBezTo>
                  <a:cubicBezTo>
                    <a:pt x="598" y="1958"/>
                    <a:pt x="508" y="1914"/>
                    <a:pt x="456" y="1817"/>
                  </a:cubicBezTo>
                  <a:lnTo>
                    <a:pt x="1" y="1817"/>
                  </a:lnTo>
                  <a:lnTo>
                    <a:pt x="1" y="2632"/>
                  </a:lnTo>
                  <a:lnTo>
                    <a:pt x="456" y="2632"/>
                  </a:lnTo>
                  <a:cubicBezTo>
                    <a:pt x="508" y="2535"/>
                    <a:pt x="598" y="2492"/>
                    <a:pt x="688" y="2492"/>
                  </a:cubicBezTo>
                  <a:cubicBezTo>
                    <a:pt x="826" y="2492"/>
                    <a:pt x="963" y="2594"/>
                    <a:pt x="963" y="2763"/>
                  </a:cubicBezTo>
                  <a:cubicBezTo>
                    <a:pt x="963" y="2935"/>
                    <a:pt x="826" y="3038"/>
                    <a:pt x="689" y="3038"/>
                  </a:cubicBezTo>
                  <a:cubicBezTo>
                    <a:pt x="599" y="3038"/>
                    <a:pt x="508" y="2993"/>
                    <a:pt x="456" y="2894"/>
                  </a:cubicBezTo>
                  <a:lnTo>
                    <a:pt x="1" y="2894"/>
                  </a:lnTo>
                  <a:lnTo>
                    <a:pt x="1" y="3714"/>
                  </a:lnTo>
                  <a:lnTo>
                    <a:pt x="456" y="3714"/>
                  </a:lnTo>
                  <a:cubicBezTo>
                    <a:pt x="508" y="3617"/>
                    <a:pt x="598" y="3574"/>
                    <a:pt x="688" y="3574"/>
                  </a:cubicBezTo>
                  <a:cubicBezTo>
                    <a:pt x="826" y="3574"/>
                    <a:pt x="963" y="3676"/>
                    <a:pt x="963" y="3845"/>
                  </a:cubicBezTo>
                  <a:cubicBezTo>
                    <a:pt x="963" y="4014"/>
                    <a:pt x="826" y="4116"/>
                    <a:pt x="688" y="4116"/>
                  </a:cubicBezTo>
                  <a:cubicBezTo>
                    <a:pt x="598" y="4116"/>
                    <a:pt x="508" y="4073"/>
                    <a:pt x="456" y="3976"/>
                  </a:cubicBezTo>
                  <a:lnTo>
                    <a:pt x="1" y="3976"/>
                  </a:lnTo>
                  <a:lnTo>
                    <a:pt x="1" y="4790"/>
                  </a:lnTo>
                  <a:lnTo>
                    <a:pt x="456" y="4790"/>
                  </a:lnTo>
                  <a:cubicBezTo>
                    <a:pt x="508" y="4694"/>
                    <a:pt x="598" y="4650"/>
                    <a:pt x="688" y="4650"/>
                  </a:cubicBezTo>
                  <a:cubicBezTo>
                    <a:pt x="826" y="4650"/>
                    <a:pt x="963" y="4752"/>
                    <a:pt x="963" y="4921"/>
                  </a:cubicBezTo>
                  <a:cubicBezTo>
                    <a:pt x="963" y="5093"/>
                    <a:pt x="826" y="5197"/>
                    <a:pt x="689" y="5197"/>
                  </a:cubicBezTo>
                  <a:cubicBezTo>
                    <a:pt x="599" y="5197"/>
                    <a:pt x="508" y="5152"/>
                    <a:pt x="456" y="5052"/>
                  </a:cubicBezTo>
                  <a:lnTo>
                    <a:pt x="1" y="5052"/>
                  </a:lnTo>
                  <a:lnTo>
                    <a:pt x="1" y="5872"/>
                  </a:lnTo>
                  <a:lnTo>
                    <a:pt x="456" y="5872"/>
                  </a:lnTo>
                  <a:cubicBezTo>
                    <a:pt x="508" y="5776"/>
                    <a:pt x="598" y="5732"/>
                    <a:pt x="688" y="5732"/>
                  </a:cubicBezTo>
                  <a:cubicBezTo>
                    <a:pt x="826" y="5732"/>
                    <a:pt x="963" y="5835"/>
                    <a:pt x="963" y="6003"/>
                  </a:cubicBezTo>
                  <a:cubicBezTo>
                    <a:pt x="963" y="6172"/>
                    <a:pt x="826" y="6275"/>
                    <a:pt x="688" y="6275"/>
                  </a:cubicBezTo>
                  <a:cubicBezTo>
                    <a:pt x="598" y="6275"/>
                    <a:pt x="508" y="6231"/>
                    <a:pt x="456" y="6134"/>
                  </a:cubicBezTo>
                  <a:lnTo>
                    <a:pt x="1" y="6134"/>
                  </a:lnTo>
                  <a:lnTo>
                    <a:pt x="1" y="6949"/>
                  </a:lnTo>
                  <a:lnTo>
                    <a:pt x="456" y="6949"/>
                  </a:lnTo>
                  <a:cubicBezTo>
                    <a:pt x="508" y="6852"/>
                    <a:pt x="598" y="6809"/>
                    <a:pt x="688" y="6809"/>
                  </a:cubicBezTo>
                  <a:cubicBezTo>
                    <a:pt x="826" y="6809"/>
                    <a:pt x="963" y="6911"/>
                    <a:pt x="963" y="7080"/>
                  </a:cubicBezTo>
                  <a:cubicBezTo>
                    <a:pt x="963" y="7252"/>
                    <a:pt x="826" y="7355"/>
                    <a:pt x="689" y="7355"/>
                  </a:cubicBezTo>
                  <a:cubicBezTo>
                    <a:pt x="599" y="7355"/>
                    <a:pt x="508" y="7310"/>
                    <a:pt x="456" y="7211"/>
                  </a:cubicBezTo>
                  <a:lnTo>
                    <a:pt x="1" y="7211"/>
                  </a:lnTo>
                  <a:lnTo>
                    <a:pt x="1" y="8031"/>
                  </a:lnTo>
                  <a:lnTo>
                    <a:pt x="456" y="8031"/>
                  </a:lnTo>
                  <a:cubicBezTo>
                    <a:pt x="508" y="7934"/>
                    <a:pt x="598" y="7891"/>
                    <a:pt x="688" y="7891"/>
                  </a:cubicBezTo>
                  <a:cubicBezTo>
                    <a:pt x="826" y="7891"/>
                    <a:pt x="963" y="7993"/>
                    <a:pt x="963" y="8162"/>
                  </a:cubicBezTo>
                  <a:cubicBezTo>
                    <a:pt x="963" y="8331"/>
                    <a:pt x="826" y="8433"/>
                    <a:pt x="688" y="8433"/>
                  </a:cubicBezTo>
                  <a:cubicBezTo>
                    <a:pt x="598" y="8433"/>
                    <a:pt x="508" y="8390"/>
                    <a:pt x="456" y="8293"/>
                  </a:cubicBezTo>
                  <a:lnTo>
                    <a:pt x="1" y="8293"/>
                  </a:lnTo>
                  <a:lnTo>
                    <a:pt x="1" y="8777"/>
                  </a:lnTo>
                  <a:lnTo>
                    <a:pt x="16471" y="8777"/>
                  </a:lnTo>
                  <a:cubicBezTo>
                    <a:pt x="16483" y="8743"/>
                    <a:pt x="16494" y="8709"/>
                    <a:pt x="16500" y="8669"/>
                  </a:cubicBezTo>
                  <a:lnTo>
                    <a:pt x="16494" y="8663"/>
                  </a:lnTo>
                  <a:cubicBezTo>
                    <a:pt x="16488" y="8657"/>
                    <a:pt x="16488" y="8646"/>
                    <a:pt x="16494" y="8635"/>
                  </a:cubicBezTo>
                  <a:cubicBezTo>
                    <a:pt x="16494" y="8629"/>
                    <a:pt x="16500" y="8618"/>
                    <a:pt x="16505" y="8606"/>
                  </a:cubicBezTo>
                  <a:cubicBezTo>
                    <a:pt x="16505" y="8583"/>
                    <a:pt x="16500" y="8561"/>
                    <a:pt x="16494" y="8532"/>
                  </a:cubicBezTo>
                  <a:cubicBezTo>
                    <a:pt x="16403" y="8373"/>
                    <a:pt x="16317" y="8202"/>
                    <a:pt x="16238" y="8025"/>
                  </a:cubicBezTo>
                  <a:cubicBezTo>
                    <a:pt x="16124" y="7792"/>
                    <a:pt x="16021" y="7592"/>
                    <a:pt x="15936" y="7382"/>
                  </a:cubicBezTo>
                  <a:cubicBezTo>
                    <a:pt x="15868" y="7325"/>
                    <a:pt x="15828" y="7251"/>
                    <a:pt x="15816" y="7160"/>
                  </a:cubicBezTo>
                  <a:cubicBezTo>
                    <a:pt x="15816" y="7142"/>
                    <a:pt x="15822" y="7125"/>
                    <a:pt x="15822" y="7108"/>
                  </a:cubicBezTo>
                  <a:cubicBezTo>
                    <a:pt x="15765" y="6949"/>
                    <a:pt x="15714" y="6778"/>
                    <a:pt x="15680" y="6607"/>
                  </a:cubicBezTo>
                  <a:cubicBezTo>
                    <a:pt x="15674" y="6573"/>
                    <a:pt x="15668" y="6539"/>
                    <a:pt x="15674" y="6505"/>
                  </a:cubicBezTo>
                  <a:cubicBezTo>
                    <a:pt x="15663" y="6493"/>
                    <a:pt x="15657" y="6482"/>
                    <a:pt x="15645" y="6470"/>
                  </a:cubicBezTo>
                  <a:cubicBezTo>
                    <a:pt x="15571" y="6357"/>
                    <a:pt x="15486" y="6248"/>
                    <a:pt x="15401" y="6140"/>
                  </a:cubicBezTo>
                  <a:cubicBezTo>
                    <a:pt x="15401" y="6106"/>
                    <a:pt x="15395" y="6066"/>
                    <a:pt x="15395" y="6026"/>
                  </a:cubicBezTo>
                  <a:cubicBezTo>
                    <a:pt x="15315" y="5861"/>
                    <a:pt x="15304" y="5673"/>
                    <a:pt x="15372" y="5554"/>
                  </a:cubicBezTo>
                  <a:cubicBezTo>
                    <a:pt x="15258" y="5274"/>
                    <a:pt x="15241" y="5069"/>
                    <a:pt x="15207" y="4739"/>
                  </a:cubicBezTo>
                  <a:cubicBezTo>
                    <a:pt x="15196" y="4665"/>
                    <a:pt x="15201" y="4585"/>
                    <a:pt x="15230" y="4511"/>
                  </a:cubicBezTo>
                  <a:cubicBezTo>
                    <a:pt x="15224" y="4460"/>
                    <a:pt x="15207" y="4409"/>
                    <a:pt x="15184" y="4363"/>
                  </a:cubicBezTo>
                  <a:lnTo>
                    <a:pt x="15144" y="4363"/>
                  </a:lnTo>
                  <a:cubicBezTo>
                    <a:pt x="15150" y="4340"/>
                    <a:pt x="15156" y="4312"/>
                    <a:pt x="15156" y="4289"/>
                  </a:cubicBezTo>
                  <a:cubicBezTo>
                    <a:pt x="15156" y="4244"/>
                    <a:pt x="15156" y="4198"/>
                    <a:pt x="15150" y="4153"/>
                  </a:cubicBezTo>
                  <a:cubicBezTo>
                    <a:pt x="15127" y="4118"/>
                    <a:pt x="15110" y="4084"/>
                    <a:pt x="15093" y="4044"/>
                  </a:cubicBezTo>
                  <a:cubicBezTo>
                    <a:pt x="15110" y="3999"/>
                    <a:pt x="15093" y="3942"/>
                    <a:pt x="15053" y="3913"/>
                  </a:cubicBezTo>
                  <a:cubicBezTo>
                    <a:pt x="15047" y="3902"/>
                    <a:pt x="15047" y="3891"/>
                    <a:pt x="15042" y="3873"/>
                  </a:cubicBezTo>
                  <a:cubicBezTo>
                    <a:pt x="14985" y="3782"/>
                    <a:pt x="14928" y="3697"/>
                    <a:pt x="14871" y="3611"/>
                  </a:cubicBezTo>
                  <a:cubicBezTo>
                    <a:pt x="14859" y="3619"/>
                    <a:pt x="14848" y="3623"/>
                    <a:pt x="14838" y="3623"/>
                  </a:cubicBezTo>
                  <a:cubicBezTo>
                    <a:pt x="14777" y="3623"/>
                    <a:pt x="14768" y="3484"/>
                    <a:pt x="14729" y="3435"/>
                  </a:cubicBezTo>
                  <a:cubicBezTo>
                    <a:pt x="14734" y="3378"/>
                    <a:pt x="14723" y="3321"/>
                    <a:pt x="14683" y="3275"/>
                  </a:cubicBezTo>
                  <a:cubicBezTo>
                    <a:pt x="14637" y="3224"/>
                    <a:pt x="14592" y="3173"/>
                    <a:pt x="14529" y="3173"/>
                  </a:cubicBezTo>
                  <a:cubicBezTo>
                    <a:pt x="14341" y="3173"/>
                    <a:pt x="14341" y="3173"/>
                    <a:pt x="14353" y="2877"/>
                  </a:cubicBezTo>
                  <a:cubicBezTo>
                    <a:pt x="14353" y="2865"/>
                    <a:pt x="14353" y="2848"/>
                    <a:pt x="14353" y="2837"/>
                  </a:cubicBezTo>
                  <a:cubicBezTo>
                    <a:pt x="14341" y="2808"/>
                    <a:pt x="14324" y="2769"/>
                    <a:pt x="14313" y="2769"/>
                  </a:cubicBezTo>
                  <a:cubicBezTo>
                    <a:pt x="14307" y="2770"/>
                    <a:pt x="14302" y="2771"/>
                    <a:pt x="14298" y="2771"/>
                  </a:cubicBezTo>
                  <a:cubicBezTo>
                    <a:pt x="14260" y="2771"/>
                    <a:pt x="14235" y="2734"/>
                    <a:pt x="14205" y="2689"/>
                  </a:cubicBezTo>
                  <a:cubicBezTo>
                    <a:pt x="14210" y="2686"/>
                    <a:pt x="14216" y="2685"/>
                    <a:pt x="14222" y="2685"/>
                  </a:cubicBezTo>
                  <a:cubicBezTo>
                    <a:pt x="14227" y="2685"/>
                    <a:pt x="14233" y="2686"/>
                    <a:pt x="14239" y="2689"/>
                  </a:cubicBezTo>
                  <a:cubicBezTo>
                    <a:pt x="14253" y="2694"/>
                    <a:pt x="14266" y="2699"/>
                    <a:pt x="14276" y="2699"/>
                  </a:cubicBezTo>
                  <a:cubicBezTo>
                    <a:pt x="14290" y="2699"/>
                    <a:pt x="14301" y="2690"/>
                    <a:pt x="14307" y="2660"/>
                  </a:cubicBezTo>
                  <a:cubicBezTo>
                    <a:pt x="14313" y="2615"/>
                    <a:pt x="14313" y="2564"/>
                    <a:pt x="14279" y="2541"/>
                  </a:cubicBezTo>
                  <a:cubicBezTo>
                    <a:pt x="14216" y="2490"/>
                    <a:pt x="14176" y="2393"/>
                    <a:pt x="14131" y="2313"/>
                  </a:cubicBezTo>
                  <a:cubicBezTo>
                    <a:pt x="14128" y="2313"/>
                    <a:pt x="14126" y="2313"/>
                    <a:pt x="14123" y="2313"/>
                  </a:cubicBezTo>
                  <a:cubicBezTo>
                    <a:pt x="14037" y="2313"/>
                    <a:pt x="13998" y="2213"/>
                    <a:pt x="13954" y="2108"/>
                  </a:cubicBezTo>
                  <a:cubicBezTo>
                    <a:pt x="13943" y="2062"/>
                    <a:pt x="13908" y="2023"/>
                    <a:pt x="13863" y="2000"/>
                  </a:cubicBezTo>
                  <a:cubicBezTo>
                    <a:pt x="13817" y="1983"/>
                    <a:pt x="13783" y="1943"/>
                    <a:pt x="13772" y="1892"/>
                  </a:cubicBezTo>
                  <a:cubicBezTo>
                    <a:pt x="13732" y="1800"/>
                    <a:pt x="13698" y="1704"/>
                    <a:pt x="13669" y="1607"/>
                  </a:cubicBezTo>
                  <a:cubicBezTo>
                    <a:pt x="13663" y="1592"/>
                    <a:pt x="13660" y="1585"/>
                    <a:pt x="13659" y="1583"/>
                  </a:cubicBezTo>
                  <a:lnTo>
                    <a:pt x="13659" y="1583"/>
                  </a:lnTo>
                  <a:cubicBezTo>
                    <a:pt x="13660" y="1585"/>
                    <a:pt x="13662" y="1587"/>
                    <a:pt x="13666" y="1587"/>
                  </a:cubicBezTo>
                  <a:cubicBezTo>
                    <a:pt x="13670" y="1587"/>
                    <a:pt x="13675" y="1583"/>
                    <a:pt x="13681" y="1567"/>
                  </a:cubicBezTo>
                  <a:cubicBezTo>
                    <a:pt x="13684" y="1560"/>
                    <a:pt x="13696" y="1555"/>
                    <a:pt x="13708" y="1555"/>
                  </a:cubicBezTo>
                  <a:cubicBezTo>
                    <a:pt x="13715" y="1555"/>
                    <a:pt x="13722" y="1557"/>
                    <a:pt x="13726" y="1561"/>
                  </a:cubicBezTo>
                  <a:cubicBezTo>
                    <a:pt x="13732" y="1567"/>
                    <a:pt x="13732" y="1573"/>
                    <a:pt x="13738" y="1578"/>
                  </a:cubicBezTo>
                  <a:cubicBezTo>
                    <a:pt x="13669" y="1407"/>
                    <a:pt x="13618" y="1220"/>
                    <a:pt x="13521" y="1003"/>
                  </a:cubicBezTo>
                  <a:cubicBezTo>
                    <a:pt x="13493" y="929"/>
                    <a:pt x="13458" y="861"/>
                    <a:pt x="13430" y="792"/>
                  </a:cubicBezTo>
                  <a:lnTo>
                    <a:pt x="13350" y="684"/>
                  </a:lnTo>
                  <a:cubicBezTo>
                    <a:pt x="13322" y="661"/>
                    <a:pt x="13293" y="633"/>
                    <a:pt x="13265" y="604"/>
                  </a:cubicBezTo>
                  <a:cubicBezTo>
                    <a:pt x="13253" y="582"/>
                    <a:pt x="13242" y="553"/>
                    <a:pt x="13242" y="525"/>
                  </a:cubicBezTo>
                  <a:cubicBezTo>
                    <a:pt x="13242" y="519"/>
                    <a:pt x="13253" y="502"/>
                    <a:pt x="13259" y="502"/>
                  </a:cubicBezTo>
                  <a:lnTo>
                    <a:pt x="13271" y="502"/>
                  </a:lnTo>
                  <a:cubicBezTo>
                    <a:pt x="13214" y="394"/>
                    <a:pt x="13157" y="286"/>
                    <a:pt x="13105" y="172"/>
                  </a:cubicBezTo>
                  <a:lnTo>
                    <a:pt x="130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910" name="Google Shape;910;p43"/>
            <p:cNvSpPr/>
            <p:nvPr/>
          </p:nvSpPr>
          <p:spPr>
            <a:xfrm rot="-970786">
              <a:off x="6875097" y="155408"/>
              <a:ext cx="1824887" cy="970376"/>
            </a:xfrm>
            <a:custGeom>
              <a:avLst/>
              <a:gdLst/>
              <a:ahLst/>
              <a:cxnLst/>
              <a:rect l="l" t="t" r="r" b="b"/>
              <a:pathLst>
                <a:path w="16506" h="8777" extrusionOk="0">
                  <a:moveTo>
                    <a:pt x="1" y="1"/>
                  </a:moveTo>
                  <a:lnTo>
                    <a:pt x="1" y="473"/>
                  </a:lnTo>
                  <a:lnTo>
                    <a:pt x="456" y="473"/>
                  </a:lnTo>
                  <a:cubicBezTo>
                    <a:pt x="508" y="377"/>
                    <a:pt x="598" y="333"/>
                    <a:pt x="688" y="333"/>
                  </a:cubicBezTo>
                  <a:cubicBezTo>
                    <a:pt x="826" y="333"/>
                    <a:pt x="963" y="436"/>
                    <a:pt x="963" y="604"/>
                  </a:cubicBezTo>
                  <a:cubicBezTo>
                    <a:pt x="963" y="776"/>
                    <a:pt x="826" y="880"/>
                    <a:pt x="689" y="880"/>
                  </a:cubicBezTo>
                  <a:cubicBezTo>
                    <a:pt x="599" y="880"/>
                    <a:pt x="508" y="835"/>
                    <a:pt x="456" y="735"/>
                  </a:cubicBezTo>
                  <a:lnTo>
                    <a:pt x="1" y="735"/>
                  </a:lnTo>
                  <a:lnTo>
                    <a:pt x="1" y="1556"/>
                  </a:lnTo>
                  <a:lnTo>
                    <a:pt x="456" y="1556"/>
                  </a:lnTo>
                  <a:cubicBezTo>
                    <a:pt x="508" y="1459"/>
                    <a:pt x="598" y="1415"/>
                    <a:pt x="688" y="1415"/>
                  </a:cubicBezTo>
                  <a:cubicBezTo>
                    <a:pt x="826" y="1415"/>
                    <a:pt x="963" y="1518"/>
                    <a:pt x="963" y="1687"/>
                  </a:cubicBezTo>
                  <a:cubicBezTo>
                    <a:pt x="963" y="1855"/>
                    <a:pt x="826" y="1958"/>
                    <a:pt x="688" y="1958"/>
                  </a:cubicBezTo>
                  <a:cubicBezTo>
                    <a:pt x="598" y="1958"/>
                    <a:pt x="508" y="1914"/>
                    <a:pt x="456" y="1817"/>
                  </a:cubicBezTo>
                  <a:lnTo>
                    <a:pt x="1" y="1817"/>
                  </a:lnTo>
                  <a:lnTo>
                    <a:pt x="1" y="2632"/>
                  </a:lnTo>
                  <a:lnTo>
                    <a:pt x="456" y="2632"/>
                  </a:lnTo>
                  <a:cubicBezTo>
                    <a:pt x="508" y="2535"/>
                    <a:pt x="598" y="2492"/>
                    <a:pt x="688" y="2492"/>
                  </a:cubicBezTo>
                  <a:cubicBezTo>
                    <a:pt x="826" y="2492"/>
                    <a:pt x="963" y="2594"/>
                    <a:pt x="963" y="2763"/>
                  </a:cubicBezTo>
                  <a:cubicBezTo>
                    <a:pt x="963" y="2935"/>
                    <a:pt x="826" y="3038"/>
                    <a:pt x="689" y="3038"/>
                  </a:cubicBezTo>
                  <a:cubicBezTo>
                    <a:pt x="599" y="3038"/>
                    <a:pt x="508" y="2993"/>
                    <a:pt x="456" y="2894"/>
                  </a:cubicBezTo>
                  <a:lnTo>
                    <a:pt x="1" y="2894"/>
                  </a:lnTo>
                  <a:lnTo>
                    <a:pt x="1" y="3714"/>
                  </a:lnTo>
                  <a:lnTo>
                    <a:pt x="456" y="3714"/>
                  </a:lnTo>
                  <a:cubicBezTo>
                    <a:pt x="508" y="3617"/>
                    <a:pt x="598" y="3574"/>
                    <a:pt x="688" y="3574"/>
                  </a:cubicBezTo>
                  <a:cubicBezTo>
                    <a:pt x="826" y="3574"/>
                    <a:pt x="963" y="3676"/>
                    <a:pt x="963" y="3845"/>
                  </a:cubicBezTo>
                  <a:cubicBezTo>
                    <a:pt x="963" y="4014"/>
                    <a:pt x="826" y="4116"/>
                    <a:pt x="688" y="4116"/>
                  </a:cubicBezTo>
                  <a:cubicBezTo>
                    <a:pt x="598" y="4116"/>
                    <a:pt x="508" y="4073"/>
                    <a:pt x="456" y="3976"/>
                  </a:cubicBezTo>
                  <a:lnTo>
                    <a:pt x="1" y="3976"/>
                  </a:lnTo>
                  <a:lnTo>
                    <a:pt x="1" y="4790"/>
                  </a:lnTo>
                  <a:lnTo>
                    <a:pt x="456" y="4790"/>
                  </a:lnTo>
                  <a:cubicBezTo>
                    <a:pt x="508" y="4694"/>
                    <a:pt x="598" y="4650"/>
                    <a:pt x="688" y="4650"/>
                  </a:cubicBezTo>
                  <a:cubicBezTo>
                    <a:pt x="826" y="4650"/>
                    <a:pt x="963" y="4752"/>
                    <a:pt x="963" y="4921"/>
                  </a:cubicBezTo>
                  <a:cubicBezTo>
                    <a:pt x="963" y="5093"/>
                    <a:pt x="826" y="5197"/>
                    <a:pt x="689" y="5197"/>
                  </a:cubicBezTo>
                  <a:cubicBezTo>
                    <a:pt x="599" y="5197"/>
                    <a:pt x="508" y="5152"/>
                    <a:pt x="456" y="5052"/>
                  </a:cubicBezTo>
                  <a:lnTo>
                    <a:pt x="1" y="5052"/>
                  </a:lnTo>
                  <a:lnTo>
                    <a:pt x="1" y="5872"/>
                  </a:lnTo>
                  <a:lnTo>
                    <a:pt x="456" y="5872"/>
                  </a:lnTo>
                  <a:cubicBezTo>
                    <a:pt x="508" y="5776"/>
                    <a:pt x="598" y="5732"/>
                    <a:pt x="688" y="5732"/>
                  </a:cubicBezTo>
                  <a:cubicBezTo>
                    <a:pt x="826" y="5732"/>
                    <a:pt x="963" y="5835"/>
                    <a:pt x="963" y="6003"/>
                  </a:cubicBezTo>
                  <a:cubicBezTo>
                    <a:pt x="963" y="6172"/>
                    <a:pt x="826" y="6275"/>
                    <a:pt x="688" y="6275"/>
                  </a:cubicBezTo>
                  <a:cubicBezTo>
                    <a:pt x="598" y="6275"/>
                    <a:pt x="508" y="6231"/>
                    <a:pt x="456" y="6134"/>
                  </a:cubicBezTo>
                  <a:lnTo>
                    <a:pt x="1" y="6134"/>
                  </a:lnTo>
                  <a:lnTo>
                    <a:pt x="1" y="6949"/>
                  </a:lnTo>
                  <a:lnTo>
                    <a:pt x="456" y="6949"/>
                  </a:lnTo>
                  <a:cubicBezTo>
                    <a:pt x="508" y="6852"/>
                    <a:pt x="598" y="6809"/>
                    <a:pt x="688" y="6809"/>
                  </a:cubicBezTo>
                  <a:cubicBezTo>
                    <a:pt x="826" y="6809"/>
                    <a:pt x="963" y="6911"/>
                    <a:pt x="963" y="7080"/>
                  </a:cubicBezTo>
                  <a:cubicBezTo>
                    <a:pt x="963" y="7252"/>
                    <a:pt x="826" y="7355"/>
                    <a:pt x="689" y="7355"/>
                  </a:cubicBezTo>
                  <a:cubicBezTo>
                    <a:pt x="599" y="7355"/>
                    <a:pt x="508" y="7310"/>
                    <a:pt x="456" y="7211"/>
                  </a:cubicBezTo>
                  <a:lnTo>
                    <a:pt x="1" y="7211"/>
                  </a:lnTo>
                  <a:lnTo>
                    <a:pt x="1" y="8031"/>
                  </a:lnTo>
                  <a:lnTo>
                    <a:pt x="456" y="8031"/>
                  </a:lnTo>
                  <a:cubicBezTo>
                    <a:pt x="508" y="7934"/>
                    <a:pt x="598" y="7891"/>
                    <a:pt x="688" y="7891"/>
                  </a:cubicBezTo>
                  <a:cubicBezTo>
                    <a:pt x="826" y="7891"/>
                    <a:pt x="963" y="7993"/>
                    <a:pt x="963" y="8162"/>
                  </a:cubicBezTo>
                  <a:cubicBezTo>
                    <a:pt x="963" y="8331"/>
                    <a:pt x="826" y="8433"/>
                    <a:pt x="688" y="8433"/>
                  </a:cubicBezTo>
                  <a:cubicBezTo>
                    <a:pt x="598" y="8433"/>
                    <a:pt x="508" y="8390"/>
                    <a:pt x="456" y="8293"/>
                  </a:cubicBezTo>
                  <a:lnTo>
                    <a:pt x="1" y="8293"/>
                  </a:lnTo>
                  <a:lnTo>
                    <a:pt x="1" y="8777"/>
                  </a:lnTo>
                  <a:lnTo>
                    <a:pt x="16471" y="8777"/>
                  </a:lnTo>
                  <a:cubicBezTo>
                    <a:pt x="16483" y="8743"/>
                    <a:pt x="16494" y="8709"/>
                    <a:pt x="16500" y="8669"/>
                  </a:cubicBezTo>
                  <a:lnTo>
                    <a:pt x="16494" y="8663"/>
                  </a:lnTo>
                  <a:cubicBezTo>
                    <a:pt x="16488" y="8657"/>
                    <a:pt x="16488" y="8646"/>
                    <a:pt x="16494" y="8635"/>
                  </a:cubicBezTo>
                  <a:cubicBezTo>
                    <a:pt x="16494" y="8629"/>
                    <a:pt x="16500" y="8618"/>
                    <a:pt x="16505" y="8606"/>
                  </a:cubicBezTo>
                  <a:cubicBezTo>
                    <a:pt x="16505" y="8583"/>
                    <a:pt x="16500" y="8561"/>
                    <a:pt x="16494" y="8532"/>
                  </a:cubicBezTo>
                  <a:cubicBezTo>
                    <a:pt x="16403" y="8373"/>
                    <a:pt x="16317" y="8202"/>
                    <a:pt x="16238" y="8025"/>
                  </a:cubicBezTo>
                  <a:cubicBezTo>
                    <a:pt x="16124" y="7792"/>
                    <a:pt x="16021" y="7592"/>
                    <a:pt x="15936" y="7382"/>
                  </a:cubicBezTo>
                  <a:cubicBezTo>
                    <a:pt x="15868" y="7325"/>
                    <a:pt x="15828" y="7251"/>
                    <a:pt x="15816" y="7160"/>
                  </a:cubicBezTo>
                  <a:cubicBezTo>
                    <a:pt x="15816" y="7142"/>
                    <a:pt x="15822" y="7125"/>
                    <a:pt x="15822" y="7108"/>
                  </a:cubicBezTo>
                  <a:cubicBezTo>
                    <a:pt x="15765" y="6949"/>
                    <a:pt x="15714" y="6778"/>
                    <a:pt x="15680" y="6607"/>
                  </a:cubicBezTo>
                  <a:cubicBezTo>
                    <a:pt x="15674" y="6573"/>
                    <a:pt x="15668" y="6539"/>
                    <a:pt x="15674" y="6505"/>
                  </a:cubicBezTo>
                  <a:cubicBezTo>
                    <a:pt x="15663" y="6493"/>
                    <a:pt x="15657" y="6482"/>
                    <a:pt x="15645" y="6470"/>
                  </a:cubicBezTo>
                  <a:cubicBezTo>
                    <a:pt x="15571" y="6357"/>
                    <a:pt x="15486" y="6248"/>
                    <a:pt x="15401" y="6140"/>
                  </a:cubicBezTo>
                  <a:cubicBezTo>
                    <a:pt x="15401" y="6106"/>
                    <a:pt x="15395" y="6066"/>
                    <a:pt x="15395" y="6026"/>
                  </a:cubicBezTo>
                  <a:cubicBezTo>
                    <a:pt x="15315" y="5861"/>
                    <a:pt x="15304" y="5673"/>
                    <a:pt x="15372" y="5554"/>
                  </a:cubicBezTo>
                  <a:cubicBezTo>
                    <a:pt x="15258" y="5274"/>
                    <a:pt x="15241" y="5069"/>
                    <a:pt x="15207" y="4739"/>
                  </a:cubicBezTo>
                  <a:cubicBezTo>
                    <a:pt x="15196" y="4665"/>
                    <a:pt x="15201" y="4585"/>
                    <a:pt x="15230" y="4511"/>
                  </a:cubicBezTo>
                  <a:cubicBezTo>
                    <a:pt x="15224" y="4460"/>
                    <a:pt x="15207" y="4409"/>
                    <a:pt x="15184" y="4363"/>
                  </a:cubicBezTo>
                  <a:lnTo>
                    <a:pt x="15144" y="4363"/>
                  </a:lnTo>
                  <a:cubicBezTo>
                    <a:pt x="15150" y="4340"/>
                    <a:pt x="15156" y="4312"/>
                    <a:pt x="15156" y="4289"/>
                  </a:cubicBezTo>
                  <a:cubicBezTo>
                    <a:pt x="15156" y="4244"/>
                    <a:pt x="15156" y="4198"/>
                    <a:pt x="15150" y="4153"/>
                  </a:cubicBezTo>
                  <a:cubicBezTo>
                    <a:pt x="15127" y="4118"/>
                    <a:pt x="15110" y="4084"/>
                    <a:pt x="15093" y="4044"/>
                  </a:cubicBezTo>
                  <a:cubicBezTo>
                    <a:pt x="15110" y="3999"/>
                    <a:pt x="15093" y="3942"/>
                    <a:pt x="15053" y="3913"/>
                  </a:cubicBezTo>
                  <a:cubicBezTo>
                    <a:pt x="15047" y="3902"/>
                    <a:pt x="15047" y="3891"/>
                    <a:pt x="15042" y="3873"/>
                  </a:cubicBezTo>
                  <a:cubicBezTo>
                    <a:pt x="14985" y="3782"/>
                    <a:pt x="14928" y="3697"/>
                    <a:pt x="14871" y="3611"/>
                  </a:cubicBezTo>
                  <a:cubicBezTo>
                    <a:pt x="14859" y="3619"/>
                    <a:pt x="14848" y="3623"/>
                    <a:pt x="14838" y="3623"/>
                  </a:cubicBezTo>
                  <a:cubicBezTo>
                    <a:pt x="14777" y="3623"/>
                    <a:pt x="14768" y="3484"/>
                    <a:pt x="14729" y="3435"/>
                  </a:cubicBezTo>
                  <a:cubicBezTo>
                    <a:pt x="14734" y="3378"/>
                    <a:pt x="14723" y="3321"/>
                    <a:pt x="14683" y="3275"/>
                  </a:cubicBezTo>
                  <a:cubicBezTo>
                    <a:pt x="14637" y="3224"/>
                    <a:pt x="14592" y="3173"/>
                    <a:pt x="14529" y="3173"/>
                  </a:cubicBezTo>
                  <a:cubicBezTo>
                    <a:pt x="14341" y="3173"/>
                    <a:pt x="14341" y="3173"/>
                    <a:pt x="14353" y="2877"/>
                  </a:cubicBezTo>
                  <a:cubicBezTo>
                    <a:pt x="14353" y="2865"/>
                    <a:pt x="14353" y="2848"/>
                    <a:pt x="14353" y="2837"/>
                  </a:cubicBezTo>
                  <a:cubicBezTo>
                    <a:pt x="14341" y="2808"/>
                    <a:pt x="14324" y="2769"/>
                    <a:pt x="14313" y="2769"/>
                  </a:cubicBezTo>
                  <a:cubicBezTo>
                    <a:pt x="14307" y="2770"/>
                    <a:pt x="14302" y="2771"/>
                    <a:pt x="14298" y="2771"/>
                  </a:cubicBezTo>
                  <a:cubicBezTo>
                    <a:pt x="14260" y="2771"/>
                    <a:pt x="14235" y="2734"/>
                    <a:pt x="14205" y="2689"/>
                  </a:cubicBezTo>
                  <a:cubicBezTo>
                    <a:pt x="14210" y="2686"/>
                    <a:pt x="14216" y="2685"/>
                    <a:pt x="14222" y="2685"/>
                  </a:cubicBezTo>
                  <a:cubicBezTo>
                    <a:pt x="14227" y="2685"/>
                    <a:pt x="14233" y="2686"/>
                    <a:pt x="14239" y="2689"/>
                  </a:cubicBezTo>
                  <a:cubicBezTo>
                    <a:pt x="14253" y="2694"/>
                    <a:pt x="14266" y="2699"/>
                    <a:pt x="14276" y="2699"/>
                  </a:cubicBezTo>
                  <a:cubicBezTo>
                    <a:pt x="14290" y="2699"/>
                    <a:pt x="14301" y="2690"/>
                    <a:pt x="14307" y="2660"/>
                  </a:cubicBezTo>
                  <a:cubicBezTo>
                    <a:pt x="14313" y="2615"/>
                    <a:pt x="14313" y="2564"/>
                    <a:pt x="14279" y="2541"/>
                  </a:cubicBezTo>
                  <a:cubicBezTo>
                    <a:pt x="14216" y="2490"/>
                    <a:pt x="14176" y="2393"/>
                    <a:pt x="14131" y="2313"/>
                  </a:cubicBezTo>
                  <a:cubicBezTo>
                    <a:pt x="14128" y="2313"/>
                    <a:pt x="14126" y="2313"/>
                    <a:pt x="14123" y="2313"/>
                  </a:cubicBezTo>
                  <a:cubicBezTo>
                    <a:pt x="14037" y="2313"/>
                    <a:pt x="13998" y="2213"/>
                    <a:pt x="13954" y="2108"/>
                  </a:cubicBezTo>
                  <a:cubicBezTo>
                    <a:pt x="13943" y="2062"/>
                    <a:pt x="13908" y="2023"/>
                    <a:pt x="13863" y="2000"/>
                  </a:cubicBezTo>
                  <a:cubicBezTo>
                    <a:pt x="13817" y="1983"/>
                    <a:pt x="13783" y="1943"/>
                    <a:pt x="13772" y="1892"/>
                  </a:cubicBezTo>
                  <a:cubicBezTo>
                    <a:pt x="13732" y="1800"/>
                    <a:pt x="13698" y="1704"/>
                    <a:pt x="13669" y="1607"/>
                  </a:cubicBezTo>
                  <a:cubicBezTo>
                    <a:pt x="13663" y="1592"/>
                    <a:pt x="13660" y="1585"/>
                    <a:pt x="13659" y="1583"/>
                  </a:cubicBezTo>
                  <a:lnTo>
                    <a:pt x="13659" y="1583"/>
                  </a:lnTo>
                  <a:cubicBezTo>
                    <a:pt x="13660" y="1585"/>
                    <a:pt x="13662" y="1587"/>
                    <a:pt x="13666" y="1587"/>
                  </a:cubicBezTo>
                  <a:cubicBezTo>
                    <a:pt x="13670" y="1587"/>
                    <a:pt x="13675" y="1583"/>
                    <a:pt x="13681" y="1567"/>
                  </a:cubicBezTo>
                  <a:cubicBezTo>
                    <a:pt x="13684" y="1560"/>
                    <a:pt x="13696" y="1555"/>
                    <a:pt x="13708" y="1555"/>
                  </a:cubicBezTo>
                  <a:cubicBezTo>
                    <a:pt x="13715" y="1555"/>
                    <a:pt x="13722" y="1557"/>
                    <a:pt x="13726" y="1561"/>
                  </a:cubicBezTo>
                  <a:cubicBezTo>
                    <a:pt x="13732" y="1567"/>
                    <a:pt x="13732" y="1573"/>
                    <a:pt x="13738" y="1578"/>
                  </a:cubicBezTo>
                  <a:cubicBezTo>
                    <a:pt x="13669" y="1407"/>
                    <a:pt x="13618" y="1220"/>
                    <a:pt x="13521" y="1003"/>
                  </a:cubicBezTo>
                  <a:cubicBezTo>
                    <a:pt x="13493" y="929"/>
                    <a:pt x="13458" y="861"/>
                    <a:pt x="13430" y="792"/>
                  </a:cubicBezTo>
                  <a:lnTo>
                    <a:pt x="13350" y="684"/>
                  </a:lnTo>
                  <a:cubicBezTo>
                    <a:pt x="13322" y="661"/>
                    <a:pt x="13293" y="633"/>
                    <a:pt x="13265" y="604"/>
                  </a:cubicBezTo>
                  <a:cubicBezTo>
                    <a:pt x="13253" y="582"/>
                    <a:pt x="13242" y="553"/>
                    <a:pt x="13242" y="525"/>
                  </a:cubicBezTo>
                  <a:cubicBezTo>
                    <a:pt x="13242" y="519"/>
                    <a:pt x="13253" y="502"/>
                    <a:pt x="13259" y="502"/>
                  </a:cubicBezTo>
                  <a:lnTo>
                    <a:pt x="13271" y="502"/>
                  </a:lnTo>
                  <a:cubicBezTo>
                    <a:pt x="13214" y="394"/>
                    <a:pt x="13157" y="286"/>
                    <a:pt x="13105" y="172"/>
                  </a:cubicBezTo>
                  <a:lnTo>
                    <a:pt x="130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</p:grpSp>
      <p:sp>
        <p:nvSpPr>
          <p:cNvPr id="911" name="Google Shape;911;p43"/>
          <p:cNvSpPr/>
          <p:nvPr/>
        </p:nvSpPr>
        <p:spPr>
          <a:xfrm rot="53">
            <a:off x="8295277" y="98600"/>
            <a:ext cx="195174" cy="472725"/>
          </a:xfrm>
          <a:custGeom>
            <a:avLst/>
            <a:gdLst/>
            <a:ahLst/>
            <a:cxnLst/>
            <a:rect l="l" t="t" r="r" b="b"/>
            <a:pathLst>
              <a:path w="1197" h="2899" extrusionOk="0">
                <a:moveTo>
                  <a:pt x="609" y="0"/>
                </a:moveTo>
                <a:cubicBezTo>
                  <a:pt x="605" y="0"/>
                  <a:pt x="602" y="0"/>
                  <a:pt x="599" y="0"/>
                </a:cubicBezTo>
                <a:cubicBezTo>
                  <a:pt x="268" y="0"/>
                  <a:pt x="1" y="262"/>
                  <a:pt x="1" y="592"/>
                </a:cubicBezTo>
                <a:lnTo>
                  <a:pt x="1" y="678"/>
                </a:lnTo>
                <a:lnTo>
                  <a:pt x="132" y="678"/>
                </a:lnTo>
                <a:lnTo>
                  <a:pt x="132" y="598"/>
                </a:lnTo>
                <a:cubicBezTo>
                  <a:pt x="120" y="330"/>
                  <a:pt x="331" y="108"/>
                  <a:pt x="599" y="108"/>
                </a:cubicBezTo>
                <a:cubicBezTo>
                  <a:pt x="861" y="108"/>
                  <a:pt x="1071" y="330"/>
                  <a:pt x="1060" y="598"/>
                </a:cubicBezTo>
                <a:lnTo>
                  <a:pt x="1060" y="2523"/>
                </a:lnTo>
                <a:cubicBezTo>
                  <a:pt x="1060" y="2654"/>
                  <a:pt x="952" y="2762"/>
                  <a:pt x="821" y="2762"/>
                </a:cubicBezTo>
                <a:lnTo>
                  <a:pt x="764" y="2762"/>
                </a:lnTo>
                <a:cubicBezTo>
                  <a:pt x="627" y="2762"/>
                  <a:pt x="519" y="2654"/>
                  <a:pt x="519" y="2523"/>
                </a:cubicBezTo>
                <a:lnTo>
                  <a:pt x="519" y="866"/>
                </a:lnTo>
                <a:cubicBezTo>
                  <a:pt x="519" y="820"/>
                  <a:pt x="485" y="797"/>
                  <a:pt x="451" y="797"/>
                </a:cubicBezTo>
                <a:cubicBezTo>
                  <a:pt x="416" y="797"/>
                  <a:pt x="382" y="820"/>
                  <a:pt x="382" y="866"/>
                </a:cubicBezTo>
                <a:lnTo>
                  <a:pt x="382" y="2523"/>
                </a:lnTo>
                <a:cubicBezTo>
                  <a:pt x="388" y="2728"/>
                  <a:pt x="553" y="2899"/>
                  <a:pt x="758" y="2899"/>
                </a:cubicBezTo>
                <a:lnTo>
                  <a:pt x="821" y="2899"/>
                </a:lnTo>
                <a:cubicBezTo>
                  <a:pt x="1026" y="2893"/>
                  <a:pt x="1197" y="2728"/>
                  <a:pt x="1197" y="2523"/>
                </a:cubicBezTo>
                <a:lnTo>
                  <a:pt x="1197" y="598"/>
                </a:lnTo>
                <a:cubicBezTo>
                  <a:pt x="1197" y="271"/>
                  <a:pt x="934" y="0"/>
                  <a:pt x="60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3"/>
          <p:cNvSpPr txBox="1"/>
          <p:nvPr/>
        </p:nvSpPr>
        <p:spPr>
          <a:xfrm rot="-1054575">
            <a:off x="7086323" y="287992"/>
            <a:ext cx="1259708" cy="749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These are the objectives</a:t>
            </a:r>
            <a:endParaRPr sz="180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sp>
        <p:nvSpPr>
          <p:cNvPr id="913" name="Google Shape;913;p43"/>
          <p:cNvSpPr/>
          <p:nvPr/>
        </p:nvSpPr>
        <p:spPr>
          <a:xfrm rot="-5399939">
            <a:off x="625939" y="465979"/>
            <a:ext cx="338449" cy="819743"/>
          </a:xfrm>
          <a:custGeom>
            <a:avLst/>
            <a:gdLst/>
            <a:ahLst/>
            <a:cxnLst/>
            <a:rect l="l" t="t" r="r" b="b"/>
            <a:pathLst>
              <a:path w="1197" h="2899" extrusionOk="0">
                <a:moveTo>
                  <a:pt x="609" y="0"/>
                </a:moveTo>
                <a:cubicBezTo>
                  <a:pt x="605" y="0"/>
                  <a:pt x="602" y="0"/>
                  <a:pt x="599" y="0"/>
                </a:cubicBezTo>
                <a:cubicBezTo>
                  <a:pt x="268" y="0"/>
                  <a:pt x="1" y="262"/>
                  <a:pt x="1" y="592"/>
                </a:cubicBezTo>
                <a:lnTo>
                  <a:pt x="1" y="678"/>
                </a:lnTo>
                <a:lnTo>
                  <a:pt x="132" y="678"/>
                </a:lnTo>
                <a:lnTo>
                  <a:pt x="132" y="598"/>
                </a:lnTo>
                <a:cubicBezTo>
                  <a:pt x="120" y="330"/>
                  <a:pt x="331" y="108"/>
                  <a:pt x="599" y="108"/>
                </a:cubicBezTo>
                <a:cubicBezTo>
                  <a:pt x="861" y="108"/>
                  <a:pt x="1071" y="330"/>
                  <a:pt x="1060" y="598"/>
                </a:cubicBezTo>
                <a:lnTo>
                  <a:pt x="1060" y="2523"/>
                </a:lnTo>
                <a:cubicBezTo>
                  <a:pt x="1060" y="2654"/>
                  <a:pt x="952" y="2762"/>
                  <a:pt x="821" y="2762"/>
                </a:cubicBezTo>
                <a:lnTo>
                  <a:pt x="764" y="2762"/>
                </a:lnTo>
                <a:cubicBezTo>
                  <a:pt x="627" y="2762"/>
                  <a:pt x="519" y="2654"/>
                  <a:pt x="519" y="2523"/>
                </a:cubicBezTo>
                <a:lnTo>
                  <a:pt x="519" y="866"/>
                </a:lnTo>
                <a:cubicBezTo>
                  <a:pt x="519" y="820"/>
                  <a:pt x="485" y="797"/>
                  <a:pt x="451" y="797"/>
                </a:cubicBezTo>
                <a:cubicBezTo>
                  <a:pt x="416" y="797"/>
                  <a:pt x="382" y="820"/>
                  <a:pt x="382" y="866"/>
                </a:cubicBezTo>
                <a:lnTo>
                  <a:pt x="382" y="2523"/>
                </a:lnTo>
                <a:cubicBezTo>
                  <a:pt x="388" y="2728"/>
                  <a:pt x="553" y="2899"/>
                  <a:pt x="758" y="2899"/>
                </a:cubicBezTo>
                <a:lnTo>
                  <a:pt x="821" y="2899"/>
                </a:lnTo>
                <a:cubicBezTo>
                  <a:pt x="1026" y="2893"/>
                  <a:pt x="1197" y="2728"/>
                  <a:pt x="1197" y="2523"/>
                </a:cubicBezTo>
                <a:lnTo>
                  <a:pt x="1197" y="598"/>
                </a:lnTo>
                <a:cubicBezTo>
                  <a:pt x="1197" y="271"/>
                  <a:pt x="934" y="0"/>
                  <a:pt x="60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3"/>
          <p:cNvSpPr/>
          <p:nvPr/>
        </p:nvSpPr>
        <p:spPr>
          <a:xfrm rot="-5399939">
            <a:off x="625939" y="1007879"/>
            <a:ext cx="338449" cy="819743"/>
          </a:xfrm>
          <a:custGeom>
            <a:avLst/>
            <a:gdLst/>
            <a:ahLst/>
            <a:cxnLst/>
            <a:rect l="l" t="t" r="r" b="b"/>
            <a:pathLst>
              <a:path w="1197" h="2899" extrusionOk="0">
                <a:moveTo>
                  <a:pt x="609" y="0"/>
                </a:moveTo>
                <a:cubicBezTo>
                  <a:pt x="605" y="0"/>
                  <a:pt x="602" y="0"/>
                  <a:pt x="599" y="0"/>
                </a:cubicBezTo>
                <a:cubicBezTo>
                  <a:pt x="268" y="0"/>
                  <a:pt x="1" y="262"/>
                  <a:pt x="1" y="592"/>
                </a:cubicBezTo>
                <a:lnTo>
                  <a:pt x="1" y="678"/>
                </a:lnTo>
                <a:lnTo>
                  <a:pt x="132" y="678"/>
                </a:lnTo>
                <a:lnTo>
                  <a:pt x="132" y="598"/>
                </a:lnTo>
                <a:cubicBezTo>
                  <a:pt x="120" y="330"/>
                  <a:pt x="331" y="108"/>
                  <a:pt x="599" y="108"/>
                </a:cubicBezTo>
                <a:cubicBezTo>
                  <a:pt x="861" y="108"/>
                  <a:pt x="1071" y="330"/>
                  <a:pt x="1060" y="598"/>
                </a:cubicBezTo>
                <a:lnTo>
                  <a:pt x="1060" y="2523"/>
                </a:lnTo>
                <a:cubicBezTo>
                  <a:pt x="1060" y="2654"/>
                  <a:pt x="952" y="2762"/>
                  <a:pt x="821" y="2762"/>
                </a:cubicBezTo>
                <a:lnTo>
                  <a:pt x="764" y="2762"/>
                </a:lnTo>
                <a:cubicBezTo>
                  <a:pt x="627" y="2762"/>
                  <a:pt x="519" y="2654"/>
                  <a:pt x="519" y="2523"/>
                </a:cubicBezTo>
                <a:lnTo>
                  <a:pt x="519" y="866"/>
                </a:lnTo>
                <a:cubicBezTo>
                  <a:pt x="519" y="820"/>
                  <a:pt x="485" y="797"/>
                  <a:pt x="451" y="797"/>
                </a:cubicBezTo>
                <a:cubicBezTo>
                  <a:pt x="416" y="797"/>
                  <a:pt x="382" y="820"/>
                  <a:pt x="382" y="866"/>
                </a:cubicBezTo>
                <a:lnTo>
                  <a:pt x="382" y="2523"/>
                </a:lnTo>
                <a:cubicBezTo>
                  <a:pt x="388" y="2728"/>
                  <a:pt x="553" y="2899"/>
                  <a:pt x="758" y="2899"/>
                </a:cubicBezTo>
                <a:lnTo>
                  <a:pt x="821" y="2899"/>
                </a:lnTo>
                <a:cubicBezTo>
                  <a:pt x="1026" y="2893"/>
                  <a:pt x="1197" y="2728"/>
                  <a:pt x="1197" y="2523"/>
                </a:cubicBezTo>
                <a:lnTo>
                  <a:pt x="1197" y="598"/>
                </a:lnTo>
                <a:cubicBezTo>
                  <a:pt x="1197" y="271"/>
                  <a:pt x="934" y="0"/>
                  <a:pt x="6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" name="Google Shape;919;p44"/>
          <p:cNvGrpSpPr/>
          <p:nvPr/>
        </p:nvGrpSpPr>
        <p:grpSpPr>
          <a:xfrm rot="812634">
            <a:off x="868704" y="806947"/>
            <a:ext cx="975645" cy="244867"/>
            <a:chOff x="-1819625" y="2061475"/>
            <a:chExt cx="826951" cy="403129"/>
          </a:xfrm>
        </p:grpSpPr>
        <p:sp>
          <p:nvSpPr>
            <p:cNvPr id="920" name="Google Shape;920;p44"/>
            <p:cNvSpPr/>
            <p:nvPr/>
          </p:nvSpPr>
          <p:spPr>
            <a:xfrm>
              <a:off x="-1819625" y="2061475"/>
              <a:ext cx="826951" cy="403129"/>
            </a:xfrm>
            <a:custGeom>
              <a:avLst/>
              <a:gdLst/>
              <a:ahLst/>
              <a:cxnLst/>
              <a:rect l="l" t="t" r="r" b="b"/>
              <a:pathLst>
                <a:path w="9500" h="4631" extrusionOk="0">
                  <a:moveTo>
                    <a:pt x="0" y="0"/>
                  </a:moveTo>
                  <a:lnTo>
                    <a:pt x="142" y="1407"/>
                  </a:lnTo>
                  <a:lnTo>
                    <a:pt x="0" y="2455"/>
                  </a:lnTo>
                  <a:lnTo>
                    <a:pt x="142" y="3827"/>
                  </a:lnTo>
                  <a:lnTo>
                    <a:pt x="142" y="4630"/>
                  </a:lnTo>
                  <a:lnTo>
                    <a:pt x="9500" y="4556"/>
                  </a:lnTo>
                  <a:lnTo>
                    <a:pt x="9500" y="3571"/>
                  </a:lnTo>
                  <a:lnTo>
                    <a:pt x="9283" y="2164"/>
                  </a:lnTo>
                  <a:lnTo>
                    <a:pt x="9500" y="940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4"/>
            <p:cNvSpPr/>
            <p:nvPr/>
          </p:nvSpPr>
          <p:spPr>
            <a:xfrm>
              <a:off x="-1819625" y="2061475"/>
              <a:ext cx="87831" cy="25332"/>
            </a:xfrm>
            <a:custGeom>
              <a:avLst/>
              <a:gdLst/>
              <a:ahLst/>
              <a:cxnLst/>
              <a:rect l="l" t="t" r="r" b="b"/>
              <a:pathLst>
                <a:path w="1009" h="291" extrusionOk="0">
                  <a:moveTo>
                    <a:pt x="0" y="0"/>
                  </a:moveTo>
                  <a:lnTo>
                    <a:pt x="6" y="97"/>
                  </a:lnTo>
                  <a:lnTo>
                    <a:pt x="410" y="290"/>
                  </a:lnTo>
                  <a:lnTo>
                    <a:pt x="1008" y="0"/>
                  </a:lnTo>
                  <a:lnTo>
                    <a:pt x="684" y="0"/>
                  </a:lnTo>
                  <a:lnTo>
                    <a:pt x="410" y="137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4"/>
            <p:cNvSpPr/>
            <p:nvPr/>
          </p:nvSpPr>
          <p:spPr>
            <a:xfrm>
              <a:off x="-1531150" y="2061475"/>
              <a:ext cx="104718" cy="25332"/>
            </a:xfrm>
            <a:custGeom>
              <a:avLst/>
              <a:gdLst/>
              <a:ahLst/>
              <a:cxnLst/>
              <a:rect l="l" t="t" r="r" b="b"/>
              <a:pathLst>
                <a:path w="1203" h="291" extrusionOk="0">
                  <a:moveTo>
                    <a:pt x="1" y="0"/>
                  </a:moveTo>
                  <a:lnTo>
                    <a:pt x="599" y="290"/>
                  </a:lnTo>
                  <a:lnTo>
                    <a:pt x="1202" y="0"/>
                  </a:lnTo>
                  <a:lnTo>
                    <a:pt x="878" y="0"/>
                  </a:lnTo>
                  <a:lnTo>
                    <a:pt x="599" y="13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-1378904" y="2061475"/>
              <a:ext cx="104631" cy="25332"/>
            </a:xfrm>
            <a:custGeom>
              <a:avLst/>
              <a:gdLst/>
              <a:ahLst/>
              <a:cxnLst/>
              <a:rect l="l" t="t" r="r" b="b"/>
              <a:pathLst>
                <a:path w="1202" h="291" extrusionOk="0">
                  <a:moveTo>
                    <a:pt x="0" y="0"/>
                  </a:moveTo>
                  <a:lnTo>
                    <a:pt x="604" y="290"/>
                  </a:lnTo>
                  <a:lnTo>
                    <a:pt x="1202" y="0"/>
                  </a:lnTo>
                  <a:lnTo>
                    <a:pt x="877" y="0"/>
                  </a:lnTo>
                  <a:lnTo>
                    <a:pt x="604" y="137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4"/>
            <p:cNvSpPr/>
            <p:nvPr/>
          </p:nvSpPr>
          <p:spPr>
            <a:xfrm>
              <a:off x="-1683831" y="2061475"/>
              <a:ext cx="104718" cy="25332"/>
            </a:xfrm>
            <a:custGeom>
              <a:avLst/>
              <a:gdLst/>
              <a:ahLst/>
              <a:cxnLst/>
              <a:rect l="l" t="t" r="r" b="b"/>
              <a:pathLst>
                <a:path w="1203" h="291" extrusionOk="0">
                  <a:moveTo>
                    <a:pt x="1" y="0"/>
                  </a:moveTo>
                  <a:lnTo>
                    <a:pt x="599" y="290"/>
                  </a:lnTo>
                  <a:lnTo>
                    <a:pt x="1202" y="0"/>
                  </a:lnTo>
                  <a:lnTo>
                    <a:pt x="878" y="0"/>
                  </a:lnTo>
                  <a:lnTo>
                    <a:pt x="599" y="13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4"/>
            <p:cNvSpPr/>
            <p:nvPr/>
          </p:nvSpPr>
          <p:spPr>
            <a:xfrm>
              <a:off x="-1623333" y="2429780"/>
              <a:ext cx="133966" cy="33340"/>
            </a:xfrm>
            <a:custGeom>
              <a:avLst/>
              <a:gdLst/>
              <a:ahLst/>
              <a:cxnLst/>
              <a:rect l="l" t="t" r="r" b="b"/>
              <a:pathLst>
                <a:path w="1539" h="383" extrusionOk="0">
                  <a:moveTo>
                    <a:pt x="781" y="1"/>
                  </a:moveTo>
                  <a:lnTo>
                    <a:pt x="0" y="382"/>
                  </a:lnTo>
                  <a:lnTo>
                    <a:pt x="331" y="382"/>
                  </a:lnTo>
                  <a:lnTo>
                    <a:pt x="781" y="160"/>
                  </a:lnTo>
                  <a:lnTo>
                    <a:pt x="1219" y="376"/>
                  </a:lnTo>
                  <a:lnTo>
                    <a:pt x="1538" y="37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-1157804" y="2429780"/>
              <a:ext cx="118994" cy="29858"/>
            </a:xfrm>
            <a:custGeom>
              <a:avLst/>
              <a:gdLst/>
              <a:ahLst/>
              <a:cxnLst/>
              <a:rect l="l" t="t" r="r" b="b"/>
              <a:pathLst>
                <a:path w="1367" h="343" extrusionOk="0">
                  <a:moveTo>
                    <a:pt x="695" y="1"/>
                  </a:moveTo>
                  <a:lnTo>
                    <a:pt x="0" y="342"/>
                  </a:lnTo>
                  <a:lnTo>
                    <a:pt x="330" y="337"/>
                  </a:lnTo>
                  <a:lnTo>
                    <a:pt x="695" y="160"/>
                  </a:lnTo>
                  <a:lnTo>
                    <a:pt x="1048" y="331"/>
                  </a:lnTo>
                  <a:lnTo>
                    <a:pt x="1367" y="331"/>
                  </a:lnTo>
                  <a:lnTo>
                    <a:pt x="6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-1313009" y="2429780"/>
              <a:ext cx="124043" cy="30816"/>
            </a:xfrm>
            <a:custGeom>
              <a:avLst/>
              <a:gdLst/>
              <a:ahLst/>
              <a:cxnLst/>
              <a:rect l="l" t="t" r="r" b="b"/>
              <a:pathLst>
                <a:path w="1425" h="354" extrusionOk="0">
                  <a:moveTo>
                    <a:pt x="724" y="1"/>
                  </a:moveTo>
                  <a:lnTo>
                    <a:pt x="1" y="354"/>
                  </a:lnTo>
                  <a:lnTo>
                    <a:pt x="331" y="354"/>
                  </a:lnTo>
                  <a:lnTo>
                    <a:pt x="724" y="160"/>
                  </a:lnTo>
                  <a:lnTo>
                    <a:pt x="1105" y="348"/>
                  </a:lnTo>
                  <a:lnTo>
                    <a:pt x="1424" y="342"/>
                  </a:lnTo>
                  <a:lnTo>
                    <a:pt x="7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-1468215" y="2429780"/>
              <a:ext cx="129004" cy="32296"/>
            </a:xfrm>
            <a:custGeom>
              <a:avLst/>
              <a:gdLst/>
              <a:ahLst/>
              <a:cxnLst/>
              <a:rect l="l" t="t" r="r" b="b"/>
              <a:pathLst>
                <a:path w="1482" h="371" extrusionOk="0">
                  <a:moveTo>
                    <a:pt x="753" y="1"/>
                  </a:moveTo>
                  <a:lnTo>
                    <a:pt x="1" y="371"/>
                  </a:lnTo>
                  <a:lnTo>
                    <a:pt x="331" y="365"/>
                  </a:lnTo>
                  <a:lnTo>
                    <a:pt x="753" y="160"/>
                  </a:lnTo>
                  <a:lnTo>
                    <a:pt x="1163" y="359"/>
                  </a:lnTo>
                  <a:lnTo>
                    <a:pt x="1482" y="359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4"/>
            <p:cNvSpPr/>
            <p:nvPr/>
          </p:nvSpPr>
          <p:spPr>
            <a:xfrm>
              <a:off x="-1778539" y="2429780"/>
              <a:ext cx="138928" cy="34820"/>
            </a:xfrm>
            <a:custGeom>
              <a:avLst/>
              <a:gdLst/>
              <a:ahLst/>
              <a:cxnLst/>
              <a:rect l="l" t="t" r="r" b="b"/>
              <a:pathLst>
                <a:path w="1596" h="400" extrusionOk="0">
                  <a:moveTo>
                    <a:pt x="810" y="1"/>
                  </a:moveTo>
                  <a:lnTo>
                    <a:pt x="1" y="399"/>
                  </a:lnTo>
                  <a:lnTo>
                    <a:pt x="331" y="393"/>
                  </a:lnTo>
                  <a:lnTo>
                    <a:pt x="810" y="160"/>
                  </a:lnTo>
                  <a:lnTo>
                    <a:pt x="1277" y="388"/>
                  </a:lnTo>
                  <a:lnTo>
                    <a:pt x="1595" y="388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4"/>
            <p:cNvSpPr/>
            <p:nvPr/>
          </p:nvSpPr>
          <p:spPr>
            <a:xfrm>
              <a:off x="-1226223" y="2061475"/>
              <a:ext cx="104631" cy="25332"/>
            </a:xfrm>
            <a:custGeom>
              <a:avLst/>
              <a:gdLst/>
              <a:ahLst/>
              <a:cxnLst/>
              <a:rect l="l" t="t" r="r" b="b"/>
              <a:pathLst>
                <a:path w="1202" h="291" extrusionOk="0">
                  <a:moveTo>
                    <a:pt x="0" y="0"/>
                  </a:moveTo>
                  <a:lnTo>
                    <a:pt x="604" y="290"/>
                  </a:lnTo>
                  <a:lnTo>
                    <a:pt x="1202" y="0"/>
                  </a:lnTo>
                  <a:lnTo>
                    <a:pt x="877" y="0"/>
                  </a:lnTo>
                  <a:lnTo>
                    <a:pt x="604" y="13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4"/>
            <p:cNvSpPr/>
            <p:nvPr/>
          </p:nvSpPr>
          <p:spPr>
            <a:xfrm>
              <a:off x="-1813706" y="2101605"/>
              <a:ext cx="821032" cy="51098"/>
            </a:xfrm>
            <a:custGeom>
              <a:avLst/>
              <a:gdLst/>
              <a:ahLst/>
              <a:cxnLst/>
              <a:rect l="l" t="t" r="r" b="b"/>
              <a:pathLst>
                <a:path w="9432" h="587" extrusionOk="0">
                  <a:moveTo>
                    <a:pt x="1214" y="0"/>
                  </a:moveTo>
                  <a:lnTo>
                    <a:pt x="342" y="427"/>
                  </a:lnTo>
                  <a:lnTo>
                    <a:pt x="0" y="262"/>
                  </a:lnTo>
                  <a:lnTo>
                    <a:pt x="18" y="427"/>
                  </a:lnTo>
                  <a:lnTo>
                    <a:pt x="342" y="587"/>
                  </a:lnTo>
                  <a:lnTo>
                    <a:pt x="1214" y="160"/>
                  </a:lnTo>
                  <a:lnTo>
                    <a:pt x="2091" y="587"/>
                  </a:lnTo>
                  <a:lnTo>
                    <a:pt x="2968" y="160"/>
                  </a:lnTo>
                  <a:lnTo>
                    <a:pt x="3845" y="587"/>
                  </a:lnTo>
                  <a:lnTo>
                    <a:pt x="4722" y="160"/>
                  </a:lnTo>
                  <a:lnTo>
                    <a:pt x="5599" y="587"/>
                  </a:lnTo>
                  <a:lnTo>
                    <a:pt x="6476" y="160"/>
                  </a:lnTo>
                  <a:lnTo>
                    <a:pt x="7353" y="587"/>
                  </a:lnTo>
                  <a:lnTo>
                    <a:pt x="8230" y="160"/>
                  </a:lnTo>
                  <a:lnTo>
                    <a:pt x="9107" y="587"/>
                  </a:lnTo>
                  <a:lnTo>
                    <a:pt x="9432" y="427"/>
                  </a:lnTo>
                  <a:lnTo>
                    <a:pt x="9432" y="268"/>
                  </a:lnTo>
                  <a:lnTo>
                    <a:pt x="9107" y="427"/>
                  </a:lnTo>
                  <a:lnTo>
                    <a:pt x="8230" y="0"/>
                  </a:lnTo>
                  <a:lnTo>
                    <a:pt x="7353" y="427"/>
                  </a:lnTo>
                  <a:lnTo>
                    <a:pt x="6476" y="0"/>
                  </a:lnTo>
                  <a:lnTo>
                    <a:pt x="5599" y="427"/>
                  </a:lnTo>
                  <a:lnTo>
                    <a:pt x="4722" y="0"/>
                  </a:lnTo>
                  <a:lnTo>
                    <a:pt x="3845" y="427"/>
                  </a:lnTo>
                  <a:lnTo>
                    <a:pt x="2968" y="0"/>
                  </a:lnTo>
                  <a:lnTo>
                    <a:pt x="2091" y="427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4"/>
            <p:cNvSpPr/>
            <p:nvPr/>
          </p:nvSpPr>
          <p:spPr>
            <a:xfrm>
              <a:off x="-1073542" y="2061475"/>
              <a:ext cx="80867" cy="25332"/>
            </a:xfrm>
            <a:custGeom>
              <a:avLst/>
              <a:gdLst/>
              <a:ahLst/>
              <a:cxnLst/>
              <a:rect l="l" t="t" r="r" b="b"/>
              <a:pathLst>
                <a:path w="929" h="291" extrusionOk="0">
                  <a:moveTo>
                    <a:pt x="0" y="0"/>
                  </a:moveTo>
                  <a:lnTo>
                    <a:pt x="604" y="290"/>
                  </a:lnTo>
                  <a:lnTo>
                    <a:pt x="929" y="137"/>
                  </a:lnTo>
                  <a:lnTo>
                    <a:pt x="929" y="0"/>
                  </a:lnTo>
                  <a:lnTo>
                    <a:pt x="877" y="0"/>
                  </a:lnTo>
                  <a:lnTo>
                    <a:pt x="604" y="13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4"/>
            <p:cNvSpPr/>
            <p:nvPr/>
          </p:nvSpPr>
          <p:spPr>
            <a:xfrm>
              <a:off x="-1818667" y="2232962"/>
              <a:ext cx="811631" cy="51185"/>
            </a:xfrm>
            <a:custGeom>
              <a:avLst/>
              <a:gdLst/>
              <a:ahLst/>
              <a:cxnLst/>
              <a:rect l="l" t="t" r="r" b="b"/>
              <a:pathLst>
                <a:path w="9324" h="588" extrusionOk="0">
                  <a:moveTo>
                    <a:pt x="1271" y="1"/>
                  </a:moveTo>
                  <a:lnTo>
                    <a:pt x="399" y="428"/>
                  </a:lnTo>
                  <a:lnTo>
                    <a:pt x="18" y="245"/>
                  </a:lnTo>
                  <a:lnTo>
                    <a:pt x="0" y="394"/>
                  </a:lnTo>
                  <a:lnTo>
                    <a:pt x="399" y="587"/>
                  </a:lnTo>
                  <a:lnTo>
                    <a:pt x="1271" y="160"/>
                  </a:lnTo>
                  <a:lnTo>
                    <a:pt x="2148" y="587"/>
                  </a:lnTo>
                  <a:lnTo>
                    <a:pt x="3025" y="160"/>
                  </a:lnTo>
                  <a:lnTo>
                    <a:pt x="3902" y="587"/>
                  </a:lnTo>
                  <a:lnTo>
                    <a:pt x="4779" y="160"/>
                  </a:lnTo>
                  <a:lnTo>
                    <a:pt x="5656" y="587"/>
                  </a:lnTo>
                  <a:lnTo>
                    <a:pt x="6533" y="160"/>
                  </a:lnTo>
                  <a:lnTo>
                    <a:pt x="7410" y="587"/>
                  </a:lnTo>
                  <a:lnTo>
                    <a:pt x="8287" y="160"/>
                  </a:lnTo>
                  <a:lnTo>
                    <a:pt x="9164" y="587"/>
                  </a:lnTo>
                  <a:lnTo>
                    <a:pt x="9323" y="507"/>
                  </a:lnTo>
                  <a:lnTo>
                    <a:pt x="9301" y="359"/>
                  </a:lnTo>
                  <a:lnTo>
                    <a:pt x="9164" y="428"/>
                  </a:lnTo>
                  <a:lnTo>
                    <a:pt x="8287" y="1"/>
                  </a:lnTo>
                  <a:lnTo>
                    <a:pt x="7410" y="428"/>
                  </a:lnTo>
                  <a:lnTo>
                    <a:pt x="6533" y="1"/>
                  </a:lnTo>
                  <a:lnTo>
                    <a:pt x="5656" y="428"/>
                  </a:lnTo>
                  <a:lnTo>
                    <a:pt x="4779" y="1"/>
                  </a:lnTo>
                  <a:lnTo>
                    <a:pt x="3902" y="428"/>
                  </a:lnTo>
                  <a:lnTo>
                    <a:pt x="3025" y="1"/>
                  </a:lnTo>
                  <a:lnTo>
                    <a:pt x="2148" y="428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4"/>
            <p:cNvSpPr/>
            <p:nvPr/>
          </p:nvSpPr>
          <p:spPr>
            <a:xfrm>
              <a:off x="-1810224" y="2167501"/>
              <a:ext cx="808671" cy="50663"/>
            </a:xfrm>
            <a:custGeom>
              <a:avLst/>
              <a:gdLst/>
              <a:ahLst/>
              <a:cxnLst/>
              <a:rect l="l" t="t" r="r" b="b"/>
              <a:pathLst>
                <a:path w="9290" h="582" extrusionOk="0">
                  <a:moveTo>
                    <a:pt x="1174" y="1"/>
                  </a:moveTo>
                  <a:lnTo>
                    <a:pt x="302" y="428"/>
                  </a:lnTo>
                  <a:lnTo>
                    <a:pt x="17" y="291"/>
                  </a:lnTo>
                  <a:lnTo>
                    <a:pt x="0" y="439"/>
                  </a:lnTo>
                  <a:lnTo>
                    <a:pt x="302" y="582"/>
                  </a:lnTo>
                  <a:lnTo>
                    <a:pt x="1174" y="155"/>
                  </a:lnTo>
                  <a:lnTo>
                    <a:pt x="2051" y="582"/>
                  </a:lnTo>
                  <a:lnTo>
                    <a:pt x="2928" y="155"/>
                  </a:lnTo>
                  <a:lnTo>
                    <a:pt x="3805" y="582"/>
                  </a:lnTo>
                  <a:lnTo>
                    <a:pt x="4682" y="155"/>
                  </a:lnTo>
                  <a:lnTo>
                    <a:pt x="5559" y="582"/>
                  </a:lnTo>
                  <a:lnTo>
                    <a:pt x="6436" y="155"/>
                  </a:lnTo>
                  <a:lnTo>
                    <a:pt x="7313" y="582"/>
                  </a:lnTo>
                  <a:lnTo>
                    <a:pt x="8190" y="155"/>
                  </a:lnTo>
                  <a:lnTo>
                    <a:pt x="9067" y="582"/>
                  </a:lnTo>
                  <a:lnTo>
                    <a:pt x="9255" y="491"/>
                  </a:lnTo>
                  <a:lnTo>
                    <a:pt x="9289" y="320"/>
                  </a:lnTo>
                  <a:lnTo>
                    <a:pt x="9067" y="428"/>
                  </a:lnTo>
                  <a:lnTo>
                    <a:pt x="8190" y="1"/>
                  </a:lnTo>
                  <a:lnTo>
                    <a:pt x="7313" y="428"/>
                  </a:lnTo>
                  <a:lnTo>
                    <a:pt x="6436" y="1"/>
                  </a:lnTo>
                  <a:lnTo>
                    <a:pt x="5559" y="428"/>
                  </a:lnTo>
                  <a:lnTo>
                    <a:pt x="4682" y="1"/>
                  </a:lnTo>
                  <a:lnTo>
                    <a:pt x="3805" y="428"/>
                  </a:lnTo>
                  <a:lnTo>
                    <a:pt x="2928" y="1"/>
                  </a:lnTo>
                  <a:lnTo>
                    <a:pt x="2051" y="428"/>
                  </a:lnTo>
                  <a:lnTo>
                    <a:pt x="1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4"/>
            <p:cNvSpPr/>
            <p:nvPr/>
          </p:nvSpPr>
          <p:spPr>
            <a:xfrm>
              <a:off x="-1807264" y="2456069"/>
              <a:ext cx="17410" cy="8531"/>
            </a:xfrm>
            <a:custGeom>
              <a:avLst/>
              <a:gdLst/>
              <a:ahLst/>
              <a:cxnLst/>
              <a:rect l="l" t="t" r="r" b="b"/>
              <a:pathLst>
                <a:path w="200" h="98" extrusionOk="0">
                  <a:moveTo>
                    <a:pt x="0" y="0"/>
                  </a:moveTo>
                  <a:lnTo>
                    <a:pt x="0" y="97"/>
                  </a:lnTo>
                  <a:lnTo>
                    <a:pt x="20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4"/>
            <p:cNvSpPr/>
            <p:nvPr/>
          </p:nvSpPr>
          <p:spPr>
            <a:xfrm>
              <a:off x="-1815186" y="2298423"/>
              <a:ext cx="817550" cy="51098"/>
            </a:xfrm>
            <a:custGeom>
              <a:avLst/>
              <a:gdLst/>
              <a:ahLst/>
              <a:cxnLst/>
              <a:rect l="l" t="t" r="r" b="b"/>
              <a:pathLst>
                <a:path w="9392" h="587" extrusionOk="0">
                  <a:moveTo>
                    <a:pt x="1231" y="0"/>
                  </a:moveTo>
                  <a:lnTo>
                    <a:pt x="359" y="427"/>
                  </a:lnTo>
                  <a:lnTo>
                    <a:pt x="0" y="257"/>
                  </a:lnTo>
                  <a:lnTo>
                    <a:pt x="17" y="422"/>
                  </a:lnTo>
                  <a:lnTo>
                    <a:pt x="359" y="587"/>
                  </a:lnTo>
                  <a:lnTo>
                    <a:pt x="1231" y="160"/>
                  </a:lnTo>
                  <a:lnTo>
                    <a:pt x="2108" y="587"/>
                  </a:lnTo>
                  <a:lnTo>
                    <a:pt x="2985" y="160"/>
                  </a:lnTo>
                  <a:lnTo>
                    <a:pt x="3862" y="587"/>
                  </a:lnTo>
                  <a:lnTo>
                    <a:pt x="4739" y="160"/>
                  </a:lnTo>
                  <a:lnTo>
                    <a:pt x="5616" y="587"/>
                  </a:lnTo>
                  <a:lnTo>
                    <a:pt x="6493" y="160"/>
                  </a:lnTo>
                  <a:lnTo>
                    <a:pt x="7370" y="587"/>
                  </a:lnTo>
                  <a:lnTo>
                    <a:pt x="8247" y="160"/>
                  </a:lnTo>
                  <a:lnTo>
                    <a:pt x="9124" y="587"/>
                  </a:lnTo>
                  <a:lnTo>
                    <a:pt x="9392" y="462"/>
                  </a:lnTo>
                  <a:lnTo>
                    <a:pt x="9369" y="314"/>
                  </a:lnTo>
                  <a:lnTo>
                    <a:pt x="9124" y="427"/>
                  </a:lnTo>
                  <a:lnTo>
                    <a:pt x="8247" y="0"/>
                  </a:lnTo>
                  <a:lnTo>
                    <a:pt x="7370" y="427"/>
                  </a:lnTo>
                  <a:lnTo>
                    <a:pt x="6493" y="0"/>
                  </a:lnTo>
                  <a:lnTo>
                    <a:pt x="5616" y="427"/>
                  </a:lnTo>
                  <a:lnTo>
                    <a:pt x="4739" y="0"/>
                  </a:lnTo>
                  <a:lnTo>
                    <a:pt x="3862" y="427"/>
                  </a:lnTo>
                  <a:lnTo>
                    <a:pt x="2985" y="0"/>
                  </a:lnTo>
                  <a:lnTo>
                    <a:pt x="2108" y="427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4"/>
            <p:cNvSpPr/>
            <p:nvPr/>
          </p:nvSpPr>
          <p:spPr>
            <a:xfrm>
              <a:off x="-1002685" y="2453545"/>
              <a:ext cx="10010" cy="4614"/>
            </a:xfrm>
            <a:custGeom>
              <a:avLst/>
              <a:gdLst/>
              <a:ahLst/>
              <a:cxnLst/>
              <a:rect l="l" t="t" r="r" b="b"/>
              <a:pathLst>
                <a:path w="115" h="53" extrusionOk="0">
                  <a:moveTo>
                    <a:pt x="115" y="1"/>
                  </a:moveTo>
                  <a:lnTo>
                    <a:pt x="1" y="52"/>
                  </a:lnTo>
                  <a:lnTo>
                    <a:pt x="115" y="52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4"/>
            <p:cNvSpPr/>
            <p:nvPr/>
          </p:nvSpPr>
          <p:spPr>
            <a:xfrm>
              <a:off x="-1807787" y="2364319"/>
              <a:ext cx="815113" cy="51185"/>
            </a:xfrm>
            <a:custGeom>
              <a:avLst/>
              <a:gdLst/>
              <a:ahLst/>
              <a:cxnLst/>
              <a:rect l="l" t="t" r="r" b="b"/>
              <a:pathLst>
                <a:path w="9364" h="588" extrusionOk="0">
                  <a:moveTo>
                    <a:pt x="1146" y="1"/>
                  </a:moveTo>
                  <a:lnTo>
                    <a:pt x="274" y="428"/>
                  </a:lnTo>
                  <a:lnTo>
                    <a:pt x="1" y="297"/>
                  </a:lnTo>
                  <a:lnTo>
                    <a:pt x="6" y="348"/>
                  </a:lnTo>
                  <a:lnTo>
                    <a:pt x="6" y="456"/>
                  </a:lnTo>
                  <a:lnTo>
                    <a:pt x="274" y="587"/>
                  </a:lnTo>
                  <a:lnTo>
                    <a:pt x="1146" y="160"/>
                  </a:lnTo>
                  <a:lnTo>
                    <a:pt x="2023" y="587"/>
                  </a:lnTo>
                  <a:lnTo>
                    <a:pt x="2900" y="160"/>
                  </a:lnTo>
                  <a:lnTo>
                    <a:pt x="3777" y="587"/>
                  </a:lnTo>
                  <a:lnTo>
                    <a:pt x="4654" y="160"/>
                  </a:lnTo>
                  <a:lnTo>
                    <a:pt x="5531" y="587"/>
                  </a:lnTo>
                  <a:lnTo>
                    <a:pt x="6408" y="160"/>
                  </a:lnTo>
                  <a:lnTo>
                    <a:pt x="7285" y="587"/>
                  </a:lnTo>
                  <a:lnTo>
                    <a:pt x="8162" y="160"/>
                  </a:lnTo>
                  <a:lnTo>
                    <a:pt x="9039" y="587"/>
                  </a:lnTo>
                  <a:lnTo>
                    <a:pt x="9364" y="428"/>
                  </a:lnTo>
                  <a:lnTo>
                    <a:pt x="9364" y="268"/>
                  </a:lnTo>
                  <a:lnTo>
                    <a:pt x="9039" y="428"/>
                  </a:lnTo>
                  <a:lnTo>
                    <a:pt x="8162" y="1"/>
                  </a:lnTo>
                  <a:lnTo>
                    <a:pt x="7285" y="428"/>
                  </a:lnTo>
                  <a:lnTo>
                    <a:pt x="6408" y="1"/>
                  </a:lnTo>
                  <a:lnTo>
                    <a:pt x="5531" y="428"/>
                  </a:lnTo>
                  <a:lnTo>
                    <a:pt x="4654" y="1"/>
                  </a:lnTo>
                  <a:lnTo>
                    <a:pt x="3777" y="428"/>
                  </a:lnTo>
                  <a:lnTo>
                    <a:pt x="2900" y="1"/>
                  </a:lnTo>
                  <a:lnTo>
                    <a:pt x="2023" y="428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44"/>
          <p:cNvGrpSpPr/>
          <p:nvPr/>
        </p:nvGrpSpPr>
        <p:grpSpPr>
          <a:xfrm rot="-1896875">
            <a:off x="1030766" y="814428"/>
            <a:ext cx="789728" cy="155831"/>
            <a:chOff x="5674700" y="1114550"/>
            <a:chExt cx="1490200" cy="294050"/>
          </a:xfrm>
        </p:grpSpPr>
        <p:sp>
          <p:nvSpPr>
            <p:cNvPr id="940" name="Google Shape;940;p44"/>
            <p:cNvSpPr/>
            <p:nvPr/>
          </p:nvSpPr>
          <p:spPr>
            <a:xfrm>
              <a:off x="5674700" y="1115225"/>
              <a:ext cx="1489539" cy="293376"/>
            </a:xfrm>
            <a:custGeom>
              <a:avLst/>
              <a:gdLst/>
              <a:ahLst/>
              <a:cxnLst/>
              <a:rect l="l" t="t" r="r" b="b"/>
              <a:pathLst>
                <a:path w="13248" h="2609" extrusionOk="0">
                  <a:moveTo>
                    <a:pt x="160" y="0"/>
                  </a:moveTo>
                  <a:cubicBezTo>
                    <a:pt x="160" y="57"/>
                    <a:pt x="154" y="114"/>
                    <a:pt x="149" y="171"/>
                  </a:cubicBezTo>
                  <a:cubicBezTo>
                    <a:pt x="149" y="222"/>
                    <a:pt x="137" y="274"/>
                    <a:pt x="126" y="331"/>
                  </a:cubicBezTo>
                  <a:cubicBezTo>
                    <a:pt x="126" y="353"/>
                    <a:pt x="114" y="370"/>
                    <a:pt x="97" y="388"/>
                  </a:cubicBezTo>
                  <a:cubicBezTo>
                    <a:pt x="69" y="416"/>
                    <a:pt x="46" y="450"/>
                    <a:pt x="35" y="490"/>
                  </a:cubicBezTo>
                  <a:cubicBezTo>
                    <a:pt x="23" y="558"/>
                    <a:pt x="29" y="632"/>
                    <a:pt x="52" y="701"/>
                  </a:cubicBezTo>
                  <a:cubicBezTo>
                    <a:pt x="57" y="746"/>
                    <a:pt x="75" y="786"/>
                    <a:pt x="97" y="826"/>
                  </a:cubicBezTo>
                  <a:cubicBezTo>
                    <a:pt x="103" y="837"/>
                    <a:pt x="114" y="843"/>
                    <a:pt x="120" y="860"/>
                  </a:cubicBezTo>
                  <a:cubicBezTo>
                    <a:pt x="126" y="877"/>
                    <a:pt x="126" y="894"/>
                    <a:pt x="120" y="917"/>
                  </a:cubicBezTo>
                  <a:cubicBezTo>
                    <a:pt x="120" y="951"/>
                    <a:pt x="120" y="980"/>
                    <a:pt x="103" y="1003"/>
                  </a:cubicBezTo>
                  <a:cubicBezTo>
                    <a:pt x="80" y="1020"/>
                    <a:pt x="52" y="1042"/>
                    <a:pt x="40" y="1071"/>
                  </a:cubicBezTo>
                  <a:cubicBezTo>
                    <a:pt x="29" y="1105"/>
                    <a:pt x="18" y="1134"/>
                    <a:pt x="12" y="1168"/>
                  </a:cubicBezTo>
                  <a:cubicBezTo>
                    <a:pt x="6" y="1208"/>
                    <a:pt x="6" y="1247"/>
                    <a:pt x="6" y="1287"/>
                  </a:cubicBezTo>
                  <a:cubicBezTo>
                    <a:pt x="0" y="1361"/>
                    <a:pt x="6" y="1435"/>
                    <a:pt x="23" y="1509"/>
                  </a:cubicBezTo>
                  <a:cubicBezTo>
                    <a:pt x="35" y="1538"/>
                    <a:pt x="35" y="1589"/>
                    <a:pt x="57" y="1606"/>
                  </a:cubicBezTo>
                  <a:cubicBezTo>
                    <a:pt x="80" y="1629"/>
                    <a:pt x="109" y="1635"/>
                    <a:pt x="131" y="1658"/>
                  </a:cubicBezTo>
                  <a:cubicBezTo>
                    <a:pt x="149" y="1686"/>
                    <a:pt x="137" y="1714"/>
                    <a:pt x="143" y="1749"/>
                  </a:cubicBezTo>
                  <a:cubicBezTo>
                    <a:pt x="154" y="1789"/>
                    <a:pt x="154" y="1828"/>
                    <a:pt x="154" y="1868"/>
                  </a:cubicBezTo>
                  <a:cubicBezTo>
                    <a:pt x="149" y="1902"/>
                    <a:pt x="137" y="1931"/>
                    <a:pt x="120" y="1959"/>
                  </a:cubicBezTo>
                  <a:cubicBezTo>
                    <a:pt x="109" y="1988"/>
                    <a:pt x="103" y="2022"/>
                    <a:pt x="86" y="2050"/>
                  </a:cubicBezTo>
                  <a:cubicBezTo>
                    <a:pt x="63" y="2096"/>
                    <a:pt x="40" y="2125"/>
                    <a:pt x="69" y="2176"/>
                  </a:cubicBezTo>
                  <a:cubicBezTo>
                    <a:pt x="92" y="2221"/>
                    <a:pt x="149" y="2312"/>
                    <a:pt x="211" y="2318"/>
                  </a:cubicBezTo>
                  <a:cubicBezTo>
                    <a:pt x="211" y="2341"/>
                    <a:pt x="228" y="2347"/>
                    <a:pt x="240" y="2369"/>
                  </a:cubicBezTo>
                  <a:cubicBezTo>
                    <a:pt x="245" y="2392"/>
                    <a:pt x="251" y="2409"/>
                    <a:pt x="251" y="2432"/>
                  </a:cubicBezTo>
                  <a:cubicBezTo>
                    <a:pt x="257" y="2466"/>
                    <a:pt x="257" y="2506"/>
                    <a:pt x="251" y="2546"/>
                  </a:cubicBezTo>
                  <a:cubicBezTo>
                    <a:pt x="251" y="2563"/>
                    <a:pt x="251" y="2592"/>
                    <a:pt x="245" y="2609"/>
                  </a:cubicBezTo>
                  <a:lnTo>
                    <a:pt x="13060" y="2609"/>
                  </a:lnTo>
                  <a:cubicBezTo>
                    <a:pt x="13065" y="2546"/>
                    <a:pt x="13082" y="2489"/>
                    <a:pt x="13105" y="2432"/>
                  </a:cubicBezTo>
                  <a:cubicBezTo>
                    <a:pt x="13111" y="2415"/>
                    <a:pt x="13122" y="2398"/>
                    <a:pt x="13122" y="2381"/>
                  </a:cubicBezTo>
                  <a:cubicBezTo>
                    <a:pt x="13122" y="2358"/>
                    <a:pt x="13122" y="2369"/>
                    <a:pt x="13116" y="2352"/>
                  </a:cubicBezTo>
                  <a:cubicBezTo>
                    <a:pt x="13105" y="2335"/>
                    <a:pt x="13094" y="2312"/>
                    <a:pt x="13082" y="2301"/>
                  </a:cubicBezTo>
                  <a:cubicBezTo>
                    <a:pt x="13048" y="2244"/>
                    <a:pt x="13042" y="2176"/>
                    <a:pt x="13054" y="2119"/>
                  </a:cubicBezTo>
                  <a:cubicBezTo>
                    <a:pt x="13071" y="2056"/>
                    <a:pt x="13105" y="2068"/>
                    <a:pt x="13156" y="2039"/>
                  </a:cubicBezTo>
                  <a:cubicBezTo>
                    <a:pt x="13219" y="2011"/>
                    <a:pt x="13156" y="1954"/>
                    <a:pt x="13139" y="1914"/>
                  </a:cubicBezTo>
                  <a:cubicBezTo>
                    <a:pt x="13122" y="1880"/>
                    <a:pt x="13116" y="1834"/>
                    <a:pt x="13128" y="1794"/>
                  </a:cubicBezTo>
                  <a:cubicBezTo>
                    <a:pt x="13151" y="1737"/>
                    <a:pt x="13179" y="1692"/>
                    <a:pt x="13213" y="1646"/>
                  </a:cubicBezTo>
                  <a:cubicBezTo>
                    <a:pt x="13236" y="1589"/>
                    <a:pt x="13247" y="1532"/>
                    <a:pt x="13236" y="1475"/>
                  </a:cubicBezTo>
                  <a:cubicBezTo>
                    <a:pt x="13247" y="1424"/>
                    <a:pt x="13230" y="1367"/>
                    <a:pt x="13196" y="1322"/>
                  </a:cubicBezTo>
                  <a:cubicBezTo>
                    <a:pt x="13173" y="1299"/>
                    <a:pt x="13151" y="1276"/>
                    <a:pt x="13134" y="1253"/>
                  </a:cubicBezTo>
                  <a:cubicBezTo>
                    <a:pt x="13122" y="1225"/>
                    <a:pt x="13128" y="1219"/>
                    <a:pt x="13134" y="1196"/>
                  </a:cubicBezTo>
                  <a:cubicBezTo>
                    <a:pt x="13162" y="1094"/>
                    <a:pt x="13225" y="991"/>
                    <a:pt x="13202" y="883"/>
                  </a:cubicBezTo>
                  <a:cubicBezTo>
                    <a:pt x="13196" y="843"/>
                    <a:pt x="13185" y="803"/>
                    <a:pt x="13168" y="769"/>
                  </a:cubicBezTo>
                  <a:cubicBezTo>
                    <a:pt x="13151" y="746"/>
                    <a:pt x="13139" y="724"/>
                    <a:pt x="13122" y="701"/>
                  </a:cubicBezTo>
                  <a:cubicBezTo>
                    <a:pt x="13105" y="684"/>
                    <a:pt x="13088" y="661"/>
                    <a:pt x="13077" y="638"/>
                  </a:cubicBezTo>
                  <a:cubicBezTo>
                    <a:pt x="13060" y="581"/>
                    <a:pt x="13054" y="524"/>
                    <a:pt x="13054" y="473"/>
                  </a:cubicBezTo>
                  <a:cubicBezTo>
                    <a:pt x="13048" y="422"/>
                    <a:pt x="13060" y="370"/>
                    <a:pt x="13082" y="331"/>
                  </a:cubicBezTo>
                  <a:cubicBezTo>
                    <a:pt x="13116" y="296"/>
                    <a:pt x="13139" y="257"/>
                    <a:pt x="13139" y="211"/>
                  </a:cubicBezTo>
                  <a:cubicBezTo>
                    <a:pt x="13145" y="143"/>
                    <a:pt x="13145" y="74"/>
                    <a:pt x="13139" y="6"/>
                  </a:cubicBezTo>
                  <a:lnTo>
                    <a:pt x="131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4"/>
            <p:cNvSpPr/>
            <p:nvPr/>
          </p:nvSpPr>
          <p:spPr>
            <a:xfrm>
              <a:off x="5998060" y="1255444"/>
              <a:ext cx="250505" cy="153153"/>
            </a:xfrm>
            <a:custGeom>
              <a:avLst/>
              <a:gdLst/>
              <a:ahLst/>
              <a:cxnLst/>
              <a:rect l="l" t="t" r="r" b="b"/>
              <a:pathLst>
                <a:path w="2228" h="1362" extrusionOk="0">
                  <a:moveTo>
                    <a:pt x="1111" y="0"/>
                  </a:moveTo>
                  <a:cubicBezTo>
                    <a:pt x="496" y="0"/>
                    <a:pt x="1" y="513"/>
                    <a:pt x="18" y="1128"/>
                  </a:cubicBezTo>
                  <a:cubicBezTo>
                    <a:pt x="18" y="1208"/>
                    <a:pt x="23" y="1288"/>
                    <a:pt x="40" y="1362"/>
                  </a:cubicBezTo>
                  <a:lnTo>
                    <a:pt x="450" y="1362"/>
                  </a:lnTo>
                  <a:cubicBezTo>
                    <a:pt x="422" y="1288"/>
                    <a:pt x="405" y="1208"/>
                    <a:pt x="405" y="1128"/>
                  </a:cubicBezTo>
                  <a:cubicBezTo>
                    <a:pt x="405" y="731"/>
                    <a:pt x="728" y="417"/>
                    <a:pt x="1111" y="417"/>
                  </a:cubicBezTo>
                  <a:cubicBezTo>
                    <a:pt x="1150" y="417"/>
                    <a:pt x="1190" y="421"/>
                    <a:pt x="1231" y="428"/>
                  </a:cubicBezTo>
                  <a:cubicBezTo>
                    <a:pt x="1664" y="502"/>
                    <a:pt x="1926" y="952"/>
                    <a:pt x="1777" y="1362"/>
                  </a:cubicBezTo>
                  <a:lnTo>
                    <a:pt x="2188" y="1362"/>
                  </a:lnTo>
                  <a:cubicBezTo>
                    <a:pt x="2205" y="1288"/>
                    <a:pt x="2210" y="1208"/>
                    <a:pt x="2210" y="1128"/>
                  </a:cubicBezTo>
                  <a:cubicBezTo>
                    <a:pt x="2227" y="513"/>
                    <a:pt x="1732" y="0"/>
                    <a:pt x="1111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4"/>
            <p:cNvSpPr/>
            <p:nvPr/>
          </p:nvSpPr>
          <p:spPr>
            <a:xfrm>
              <a:off x="5679872" y="1258480"/>
              <a:ext cx="212615" cy="150117"/>
            </a:xfrm>
            <a:custGeom>
              <a:avLst/>
              <a:gdLst/>
              <a:ahLst/>
              <a:cxnLst/>
              <a:rect l="l" t="t" r="r" b="b"/>
              <a:pathLst>
                <a:path w="1891" h="1335" extrusionOk="0">
                  <a:moveTo>
                    <a:pt x="784" y="1"/>
                  </a:moveTo>
                  <a:cubicBezTo>
                    <a:pt x="513" y="1"/>
                    <a:pt x="237" y="101"/>
                    <a:pt x="11" y="327"/>
                  </a:cubicBezTo>
                  <a:cubicBezTo>
                    <a:pt x="11" y="327"/>
                    <a:pt x="11" y="327"/>
                    <a:pt x="17" y="332"/>
                  </a:cubicBezTo>
                  <a:cubicBezTo>
                    <a:pt x="40" y="349"/>
                    <a:pt x="68" y="355"/>
                    <a:pt x="85" y="384"/>
                  </a:cubicBezTo>
                  <a:cubicBezTo>
                    <a:pt x="108" y="412"/>
                    <a:pt x="91" y="440"/>
                    <a:pt x="103" y="475"/>
                  </a:cubicBezTo>
                  <a:cubicBezTo>
                    <a:pt x="108" y="509"/>
                    <a:pt x="114" y="554"/>
                    <a:pt x="114" y="594"/>
                  </a:cubicBezTo>
                  <a:cubicBezTo>
                    <a:pt x="108" y="623"/>
                    <a:pt x="97" y="651"/>
                    <a:pt x="80" y="680"/>
                  </a:cubicBezTo>
                  <a:cubicBezTo>
                    <a:pt x="68" y="714"/>
                    <a:pt x="57" y="742"/>
                    <a:pt x="46" y="771"/>
                  </a:cubicBezTo>
                  <a:cubicBezTo>
                    <a:pt x="23" y="822"/>
                    <a:pt x="0" y="839"/>
                    <a:pt x="29" y="896"/>
                  </a:cubicBezTo>
                  <a:cubicBezTo>
                    <a:pt x="46" y="936"/>
                    <a:pt x="68" y="970"/>
                    <a:pt x="91" y="999"/>
                  </a:cubicBezTo>
                  <a:cubicBezTo>
                    <a:pt x="145" y="652"/>
                    <a:pt x="442" y="393"/>
                    <a:pt x="789" y="393"/>
                  </a:cubicBezTo>
                  <a:cubicBezTo>
                    <a:pt x="807" y="393"/>
                    <a:pt x="825" y="394"/>
                    <a:pt x="843" y="395"/>
                  </a:cubicBezTo>
                  <a:cubicBezTo>
                    <a:pt x="1213" y="423"/>
                    <a:pt x="1498" y="731"/>
                    <a:pt x="1498" y="1101"/>
                  </a:cubicBezTo>
                  <a:cubicBezTo>
                    <a:pt x="1498" y="1181"/>
                    <a:pt x="1486" y="1261"/>
                    <a:pt x="1458" y="1335"/>
                  </a:cubicBezTo>
                  <a:lnTo>
                    <a:pt x="1862" y="1335"/>
                  </a:lnTo>
                  <a:cubicBezTo>
                    <a:pt x="1879" y="1261"/>
                    <a:pt x="1885" y="1181"/>
                    <a:pt x="1891" y="1101"/>
                  </a:cubicBezTo>
                  <a:cubicBezTo>
                    <a:pt x="1891" y="439"/>
                    <a:pt x="1350" y="1"/>
                    <a:pt x="784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4"/>
            <p:cNvSpPr/>
            <p:nvPr/>
          </p:nvSpPr>
          <p:spPr>
            <a:xfrm>
              <a:off x="6354700" y="1258593"/>
              <a:ext cx="247357" cy="150005"/>
            </a:xfrm>
            <a:custGeom>
              <a:avLst/>
              <a:gdLst/>
              <a:ahLst/>
              <a:cxnLst/>
              <a:rect l="l" t="t" r="r" b="b"/>
              <a:pathLst>
                <a:path w="2200" h="1334" extrusionOk="0">
                  <a:moveTo>
                    <a:pt x="1100" y="1"/>
                  </a:moveTo>
                  <a:cubicBezTo>
                    <a:pt x="491" y="1"/>
                    <a:pt x="1" y="491"/>
                    <a:pt x="1" y="1100"/>
                  </a:cubicBezTo>
                  <a:cubicBezTo>
                    <a:pt x="1" y="1180"/>
                    <a:pt x="6" y="1260"/>
                    <a:pt x="24" y="1334"/>
                  </a:cubicBezTo>
                  <a:lnTo>
                    <a:pt x="434" y="1334"/>
                  </a:lnTo>
                  <a:cubicBezTo>
                    <a:pt x="405" y="1260"/>
                    <a:pt x="394" y="1180"/>
                    <a:pt x="394" y="1100"/>
                  </a:cubicBezTo>
                  <a:cubicBezTo>
                    <a:pt x="394" y="707"/>
                    <a:pt x="707" y="394"/>
                    <a:pt x="1100" y="394"/>
                  </a:cubicBezTo>
                  <a:cubicBezTo>
                    <a:pt x="1487" y="394"/>
                    <a:pt x="1806" y="707"/>
                    <a:pt x="1806" y="1100"/>
                  </a:cubicBezTo>
                  <a:cubicBezTo>
                    <a:pt x="1806" y="1180"/>
                    <a:pt x="1789" y="1260"/>
                    <a:pt x="1766" y="1334"/>
                  </a:cubicBezTo>
                  <a:lnTo>
                    <a:pt x="2171" y="1334"/>
                  </a:lnTo>
                  <a:cubicBezTo>
                    <a:pt x="2188" y="1260"/>
                    <a:pt x="2193" y="1180"/>
                    <a:pt x="2199" y="1100"/>
                  </a:cubicBezTo>
                  <a:cubicBezTo>
                    <a:pt x="2193" y="491"/>
                    <a:pt x="1704" y="1"/>
                    <a:pt x="1100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4"/>
            <p:cNvSpPr/>
            <p:nvPr/>
          </p:nvSpPr>
          <p:spPr>
            <a:xfrm>
              <a:off x="6172895" y="1114550"/>
              <a:ext cx="247245" cy="147419"/>
            </a:xfrm>
            <a:custGeom>
              <a:avLst/>
              <a:gdLst/>
              <a:ahLst/>
              <a:cxnLst/>
              <a:rect l="l" t="t" r="r" b="b"/>
              <a:pathLst>
                <a:path w="2199" h="1311" extrusionOk="0">
                  <a:moveTo>
                    <a:pt x="17" y="1"/>
                  </a:moveTo>
                  <a:cubicBezTo>
                    <a:pt x="6" y="69"/>
                    <a:pt x="0" y="143"/>
                    <a:pt x="0" y="211"/>
                  </a:cubicBezTo>
                  <a:cubicBezTo>
                    <a:pt x="0" y="815"/>
                    <a:pt x="490" y="1310"/>
                    <a:pt x="1100" y="1310"/>
                  </a:cubicBezTo>
                  <a:cubicBezTo>
                    <a:pt x="1703" y="1310"/>
                    <a:pt x="2193" y="815"/>
                    <a:pt x="2199" y="211"/>
                  </a:cubicBezTo>
                  <a:cubicBezTo>
                    <a:pt x="2193" y="143"/>
                    <a:pt x="2187" y="69"/>
                    <a:pt x="2176" y="1"/>
                  </a:cubicBezTo>
                  <a:lnTo>
                    <a:pt x="1772" y="1"/>
                  </a:lnTo>
                  <a:cubicBezTo>
                    <a:pt x="1794" y="69"/>
                    <a:pt x="1806" y="137"/>
                    <a:pt x="1806" y="211"/>
                  </a:cubicBezTo>
                  <a:cubicBezTo>
                    <a:pt x="1806" y="599"/>
                    <a:pt x="1487" y="917"/>
                    <a:pt x="1100" y="917"/>
                  </a:cubicBezTo>
                  <a:cubicBezTo>
                    <a:pt x="707" y="917"/>
                    <a:pt x="393" y="599"/>
                    <a:pt x="393" y="211"/>
                  </a:cubicBezTo>
                  <a:cubicBezTo>
                    <a:pt x="393" y="137"/>
                    <a:pt x="399" y="69"/>
                    <a:pt x="422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4"/>
            <p:cNvSpPr/>
            <p:nvPr/>
          </p:nvSpPr>
          <p:spPr>
            <a:xfrm>
              <a:off x="5816254" y="1114550"/>
              <a:ext cx="250393" cy="150567"/>
            </a:xfrm>
            <a:custGeom>
              <a:avLst/>
              <a:gdLst/>
              <a:ahLst/>
              <a:cxnLst/>
              <a:rect l="l" t="t" r="r" b="b"/>
              <a:pathLst>
                <a:path w="2227" h="1339" extrusionOk="0">
                  <a:moveTo>
                    <a:pt x="34" y="1"/>
                  </a:moveTo>
                  <a:cubicBezTo>
                    <a:pt x="23" y="69"/>
                    <a:pt x="17" y="143"/>
                    <a:pt x="17" y="211"/>
                  </a:cubicBezTo>
                  <a:cubicBezTo>
                    <a:pt x="0" y="826"/>
                    <a:pt x="496" y="1339"/>
                    <a:pt x="1111" y="1339"/>
                  </a:cubicBezTo>
                  <a:cubicBezTo>
                    <a:pt x="1731" y="1339"/>
                    <a:pt x="2227" y="826"/>
                    <a:pt x="2210" y="211"/>
                  </a:cubicBezTo>
                  <a:cubicBezTo>
                    <a:pt x="2210" y="143"/>
                    <a:pt x="2204" y="69"/>
                    <a:pt x="2193" y="1"/>
                  </a:cubicBezTo>
                  <a:lnTo>
                    <a:pt x="1788" y="1"/>
                  </a:lnTo>
                  <a:cubicBezTo>
                    <a:pt x="1811" y="69"/>
                    <a:pt x="1823" y="137"/>
                    <a:pt x="1823" y="211"/>
                  </a:cubicBezTo>
                  <a:cubicBezTo>
                    <a:pt x="1834" y="610"/>
                    <a:pt x="1515" y="940"/>
                    <a:pt x="1111" y="940"/>
                  </a:cubicBezTo>
                  <a:cubicBezTo>
                    <a:pt x="712" y="940"/>
                    <a:pt x="393" y="610"/>
                    <a:pt x="404" y="211"/>
                  </a:cubicBezTo>
                  <a:cubicBezTo>
                    <a:pt x="404" y="137"/>
                    <a:pt x="416" y="69"/>
                    <a:pt x="439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4"/>
            <p:cNvSpPr/>
            <p:nvPr/>
          </p:nvSpPr>
          <p:spPr>
            <a:xfrm>
              <a:off x="6708193" y="1255444"/>
              <a:ext cx="250505" cy="153153"/>
            </a:xfrm>
            <a:custGeom>
              <a:avLst/>
              <a:gdLst/>
              <a:ahLst/>
              <a:cxnLst/>
              <a:rect l="l" t="t" r="r" b="b"/>
              <a:pathLst>
                <a:path w="2228" h="1362" extrusionOk="0">
                  <a:moveTo>
                    <a:pt x="1111" y="0"/>
                  </a:moveTo>
                  <a:cubicBezTo>
                    <a:pt x="496" y="0"/>
                    <a:pt x="1" y="513"/>
                    <a:pt x="12" y="1128"/>
                  </a:cubicBezTo>
                  <a:cubicBezTo>
                    <a:pt x="12" y="1208"/>
                    <a:pt x="23" y="1288"/>
                    <a:pt x="40" y="1362"/>
                  </a:cubicBezTo>
                  <a:lnTo>
                    <a:pt x="445" y="1362"/>
                  </a:lnTo>
                  <a:cubicBezTo>
                    <a:pt x="422" y="1288"/>
                    <a:pt x="405" y="1208"/>
                    <a:pt x="405" y="1128"/>
                  </a:cubicBezTo>
                  <a:cubicBezTo>
                    <a:pt x="393" y="729"/>
                    <a:pt x="712" y="399"/>
                    <a:pt x="1111" y="399"/>
                  </a:cubicBezTo>
                  <a:cubicBezTo>
                    <a:pt x="1510" y="399"/>
                    <a:pt x="1829" y="729"/>
                    <a:pt x="1817" y="1128"/>
                  </a:cubicBezTo>
                  <a:cubicBezTo>
                    <a:pt x="1817" y="1208"/>
                    <a:pt x="1806" y="1288"/>
                    <a:pt x="1777" y="1362"/>
                  </a:cubicBezTo>
                  <a:lnTo>
                    <a:pt x="2187" y="1362"/>
                  </a:lnTo>
                  <a:cubicBezTo>
                    <a:pt x="2199" y="1288"/>
                    <a:pt x="2210" y="1208"/>
                    <a:pt x="2210" y="1128"/>
                  </a:cubicBezTo>
                  <a:cubicBezTo>
                    <a:pt x="2227" y="513"/>
                    <a:pt x="1732" y="0"/>
                    <a:pt x="1111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4"/>
            <p:cNvSpPr/>
            <p:nvPr/>
          </p:nvSpPr>
          <p:spPr>
            <a:xfrm>
              <a:off x="6881116" y="1114550"/>
              <a:ext cx="250505" cy="150567"/>
            </a:xfrm>
            <a:custGeom>
              <a:avLst/>
              <a:gdLst/>
              <a:ahLst/>
              <a:cxnLst/>
              <a:rect l="l" t="t" r="r" b="b"/>
              <a:pathLst>
                <a:path w="2228" h="1339" extrusionOk="0">
                  <a:moveTo>
                    <a:pt x="34" y="1"/>
                  </a:moveTo>
                  <a:cubicBezTo>
                    <a:pt x="23" y="69"/>
                    <a:pt x="12" y="143"/>
                    <a:pt x="12" y="211"/>
                  </a:cubicBezTo>
                  <a:cubicBezTo>
                    <a:pt x="0" y="826"/>
                    <a:pt x="496" y="1339"/>
                    <a:pt x="1111" y="1339"/>
                  </a:cubicBezTo>
                  <a:cubicBezTo>
                    <a:pt x="1732" y="1339"/>
                    <a:pt x="2227" y="826"/>
                    <a:pt x="2210" y="211"/>
                  </a:cubicBezTo>
                  <a:cubicBezTo>
                    <a:pt x="2210" y="143"/>
                    <a:pt x="2204" y="69"/>
                    <a:pt x="2193" y="1"/>
                  </a:cubicBezTo>
                  <a:lnTo>
                    <a:pt x="1788" y="1"/>
                  </a:lnTo>
                  <a:cubicBezTo>
                    <a:pt x="1806" y="69"/>
                    <a:pt x="1817" y="137"/>
                    <a:pt x="1817" y="211"/>
                  </a:cubicBezTo>
                  <a:cubicBezTo>
                    <a:pt x="1828" y="610"/>
                    <a:pt x="1509" y="940"/>
                    <a:pt x="1111" y="940"/>
                  </a:cubicBezTo>
                  <a:cubicBezTo>
                    <a:pt x="712" y="940"/>
                    <a:pt x="393" y="610"/>
                    <a:pt x="405" y="211"/>
                  </a:cubicBezTo>
                  <a:cubicBezTo>
                    <a:pt x="405" y="137"/>
                    <a:pt x="416" y="69"/>
                    <a:pt x="433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4"/>
            <p:cNvSpPr/>
            <p:nvPr/>
          </p:nvSpPr>
          <p:spPr>
            <a:xfrm>
              <a:off x="7064271" y="1263090"/>
              <a:ext cx="100629" cy="145507"/>
            </a:xfrm>
            <a:custGeom>
              <a:avLst/>
              <a:gdLst/>
              <a:ahLst/>
              <a:cxnLst/>
              <a:rect l="l" t="t" r="r" b="b"/>
              <a:pathLst>
                <a:path w="895" h="1294" extrusionOk="0">
                  <a:moveTo>
                    <a:pt x="832" y="1"/>
                  </a:moveTo>
                  <a:cubicBezTo>
                    <a:pt x="347" y="120"/>
                    <a:pt x="6" y="559"/>
                    <a:pt x="0" y="1060"/>
                  </a:cubicBezTo>
                  <a:cubicBezTo>
                    <a:pt x="0" y="1140"/>
                    <a:pt x="11" y="1220"/>
                    <a:pt x="29" y="1294"/>
                  </a:cubicBezTo>
                  <a:lnTo>
                    <a:pt x="433" y="1294"/>
                  </a:lnTo>
                  <a:cubicBezTo>
                    <a:pt x="410" y="1220"/>
                    <a:pt x="393" y="1140"/>
                    <a:pt x="393" y="1060"/>
                  </a:cubicBezTo>
                  <a:cubicBezTo>
                    <a:pt x="393" y="787"/>
                    <a:pt x="558" y="536"/>
                    <a:pt x="809" y="422"/>
                  </a:cubicBezTo>
                  <a:cubicBezTo>
                    <a:pt x="826" y="388"/>
                    <a:pt x="849" y="360"/>
                    <a:pt x="860" y="331"/>
                  </a:cubicBezTo>
                  <a:cubicBezTo>
                    <a:pt x="883" y="280"/>
                    <a:pt x="894" y="223"/>
                    <a:pt x="888" y="166"/>
                  </a:cubicBezTo>
                  <a:cubicBezTo>
                    <a:pt x="894" y="109"/>
                    <a:pt x="877" y="52"/>
                    <a:pt x="843" y="7"/>
                  </a:cubicBezTo>
                  <a:lnTo>
                    <a:pt x="832" y="1"/>
                  </a:ln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4"/>
            <p:cNvSpPr/>
            <p:nvPr/>
          </p:nvSpPr>
          <p:spPr>
            <a:xfrm>
              <a:off x="6525712" y="1114550"/>
              <a:ext cx="251067" cy="150567"/>
            </a:xfrm>
            <a:custGeom>
              <a:avLst/>
              <a:gdLst/>
              <a:ahLst/>
              <a:cxnLst/>
              <a:rect l="l" t="t" r="r" b="b"/>
              <a:pathLst>
                <a:path w="2233" h="1339" extrusionOk="0">
                  <a:moveTo>
                    <a:pt x="40" y="1"/>
                  </a:moveTo>
                  <a:cubicBezTo>
                    <a:pt x="23" y="69"/>
                    <a:pt x="17" y="143"/>
                    <a:pt x="17" y="211"/>
                  </a:cubicBezTo>
                  <a:cubicBezTo>
                    <a:pt x="0" y="826"/>
                    <a:pt x="496" y="1339"/>
                    <a:pt x="1117" y="1339"/>
                  </a:cubicBezTo>
                  <a:cubicBezTo>
                    <a:pt x="1732" y="1339"/>
                    <a:pt x="2233" y="826"/>
                    <a:pt x="2216" y="211"/>
                  </a:cubicBezTo>
                  <a:cubicBezTo>
                    <a:pt x="2216" y="143"/>
                    <a:pt x="2210" y="69"/>
                    <a:pt x="2193" y="1"/>
                  </a:cubicBezTo>
                  <a:lnTo>
                    <a:pt x="1789" y="1"/>
                  </a:lnTo>
                  <a:cubicBezTo>
                    <a:pt x="1811" y="69"/>
                    <a:pt x="1823" y="137"/>
                    <a:pt x="1823" y="211"/>
                  </a:cubicBezTo>
                  <a:cubicBezTo>
                    <a:pt x="1834" y="610"/>
                    <a:pt x="1515" y="940"/>
                    <a:pt x="1117" y="940"/>
                  </a:cubicBezTo>
                  <a:cubicBezTo>
                    <a:pt x="718" y="940"/>
                    <a:pt x="399" y="610"/>
                    <a:pt x="410" y="211"/>
                  </a:cubicBezTo>
                  <a:cubicBezTo>
                    <a:pt x="410" y="137"/>
                    <a:pt x="422" y="69"/>
                    <a:pt x="439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44"/>
          <p:cNvGrpSpPr/>
          <p:nvPr/>
        </p:nvGrpSpPr>
        <p:grpSpPr>
          <a:xfrm>
            <a:off x="7905350" y="391524"/>
            <a:ext cx="224800" cy="4353900"/>
            <a:chOff x="714175" y="391524"/>
            <a:chExt cx="224800" cy="4353900"/>
          </a:xfrm>
        </p:grpSpPr>
        <p:sp>
          <p:nvSpPr>
            <p:cNvPr id="951" name="Google Shape;951;p44"/>
            <p:cNvSpPr/>
            <p:nvPr/>
          </p:nvSpPr>
          <p:spPr>
            <a:xfrm rot="5400000">
              <a:off x="-1350375" y="2456074"/>
              <a:ext cx="4353900" cy="224800"/>
            </a:xfrm>
            <a:custGeom>
              <a:avLst/>
              <a:gdLst/>
              <a:ahLst/>
              <a:cxnLst/>
              <a:rect l="l" t="t" r="r" b="b"/>
              <a:pathLst>
                <a:path w="17315" h="3526" extrusionOk="0">
                  <a:moveTo>
                    <a:pt x="1" y="0"/>
                  </a:moveTo>
                  <a:lnTo>
                    <a:pt x="75" y="456"/>
                  </a:lnTo>
                  <a:lnTo>
                    <a:pt x="1" y="1475"/>
                  </a:lnTo>
                  <a:lnTo>
                    <a:pt x="75" y="2478"/>
                  </a:lnTo>
                  <a:lnTo>
                    <a:pt x="1" y="3093"/>
                  </a:lnTo>
                  <a:lnTo>
                    <a:pt x="1" y="3525"/>
                  </a:lnTo>
                  <a:lnTo>
                    <a:pt x="17314" y="3525"/>
                  </a:lnTo>
                  <a:lnTo>
                    <a:pt x="17314" y="3093"/>
                  </a:lnTo>
                  <a:lnTo>
                    <a:pt x="17172" y="2728"/>
                  </a:lnTo>
                  <a:lnTo>
                    <a:pt x="17314" y="2062"/>
                  </a:lnTo>
                  <a:lnTo>
                    <a:pt x="17109" y="1111"/>
                  </a:lnTo>
                  <a:lnTo>
                    <a:pt x="17109" y="484"/>
                  </a:lnTo>
                  <a:lnTo>
                    <a:pt x="17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4"/>
            <p:cNvSpPr/>
            <p:nvPr/>
          </p:nvSpPr>
          <p:spPr>
            <a:xfrm rot="-5400000">
              <a:off x="821846" y="4158600"/>
              <a:ext cx="30109" cy="155886"/>
            </a:xfrm>
            <a:custGeom>
              <a:avLst/>
              <a:gdLst/>
              <a:ahLst/>
              <a:cxnLst/>
              <a:rect l="l" t="t" r="r" b="b"/>
              <a:pathLst>
                <a:path w="274" h="1299" extrusionOk="0">
                  <a:moveTo>
                    <a:pt x="0" y="0"/>
                  </a:moveTo>
                  <a:cubicBezTo>
                    <a:pt x="17" y="40"/>
                    <a:pt x="29" y="86"/>
                    <a:pt x="23" y="131"/>
                  </a:cubicBezTo>
                  <a:cubicBezTo>
                    <a:pt x="29" y="479"/>
                    <a:pt x="29" y="832"/>
                    <a:pt x="23" y="1185"/>
                  </a:cubicBezTo>
                  <a:cubicBezTo>
                    <a:pt x="29" y="1225"/>
                    <a:pt x="17" y="1265"/>
                    <a:pt x="6" y="1299"/>
                  </a:cubicBezTo>
                  <a:lnTo>
                    <a:pt x="274" y="1299"/>
                  </a:lnTo>
                  <a:cubicBezTo>
                    <a:pt x="257" y="1259"/>
                    <a:pt x="251" y="1219"/>
                    <a:pt x="251" y="1174"/>
                  </a:cubicBezTo>
                  <a:cubicBezTo>
                    <a:pt x="239" y="991"/>
                    <a:pt x="251" y="809"/>
                    <a:pt x="251" y="621"/>
                  </a:cubicBezTo>
                  <a:lnTo>
                    <a:pt x="245" y="621"/>
                  </a:lnTo>
                  <a:cubicBezTo>
                    <a:pt x="245" y="445"/>
                    <a:pt x="245" y="268"/>
                    <a:pt x="245" y="92"/>
                  </a:cubicBezTo>
                  <a:cubicBezTo>
                    <a:pt x="239" y="63"/>
                    <a:pt x="245" y="29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4"/>
            <p:cNvSpPr/>
            <p:nvPr/>
          </p:nvSpPr>
          <p:spPr>
            <a:xfrm rot="-5400000">
              <a:off x="817536" y="4053999"/>
              <a:ext cx="39450" cy="156607"/>
            </a:xfrm>
            <a:custGeom>
              <a:avLst/>
              <a:gdLst/>
              <a:ahLst/>
              <a:cxnLst/>
              <a:rect l="l" t="t" r="r" b="b"/>
              <a:pathLst>
                <a:path w="359" h="1305" extrusionOk="0">
                  <a:moveTo>
                    <a:pt x="0" y="0"/>
                  </a:moveTo>
                  <a:cubicBezTo>
                    <a:pt x="17" y="35"/>
                    <a:pt x="28" y="69"/>
                    <a:pt x="23" y="109"/>
                  </a:cubicBezTo>
                  <a:cubicBezTo>
                    <a:pt x="17" y="456"/>
                    <a:pt x="91" y="798"/>
                    <a:pt x="74" y="1139"/>
                  </a:cubicBezTo>
                  <a:cubicBezTo>
                    <a:pt x="74" y="1196"/>
                    <a:pt x="63" y="1248"/>
                    <a:pt x="46" y="1305"/>
                  </a:cubicBezTo>
                  <a:lnTo>
                    <a:pt x="359" y="1305"/>
                  </a:lnTo>
                  <a:cubicBezTo>
                    <a:pt x="336" y="1265"/>
                    <a:pt x="325" y="1225"/>
                    <a:pt x="319" y="1185"/>
                  </a:cubicBezTo>
                  <a:cubicBezTo>
                    <a:pt x="302" y="1139"/>
                    <a:pt x="296" y="1094"/>
                    <a:pt x="296" y="1048"/>
                  </a:cubicBezTo>
                  <a:cubicBezTo>
                    <a:pt x="296" y="769"/>
                    <a:pt x="285" y="490"/>
                    <a:pt x="256" y="217"/>
                  </a:cubicBezTo>
                  <a:cubicBezTo>
                    <a:pt x="239" y="97"/>
                    <a:pt x="239" y="4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4"/>
            <p:cNvSpPr/>
            <p:nvPr/>
          </p:nvSpPr>
          <p:spPr>
            <a:xfrm rot="-5400000">
              <a:off x="811157" y="3735233"/>
              <a:ext cx="50768" cy="156607"/>
            </a:xfrm>
            <a:custGeom>
              <a:avLst/>
              <a:gdLst/>
              <a:ahLst/>
              <a:cxnLst/>
              <a:rect l="l" t="t" r="r" b="b"/>
              <a:pathLst>
                <a:path w="462" h="1305" extrusionOk="0">
                  <a:moveTo>
                    <a:pt x="0" y="1"/>
                  </a:moveTo>
                  <a:cubicBezTo>
                    <a:pt x="6" y="52"/>
                    <a:pt x="6" y="98"/>
                    <a:pt x="6" y="143"/>
                  </a:cubicBezTo>
                  <a:cubicBezTo>
                    <a:pt x="18" y="473"/>
                    <a:pt x="40" y="804"/>
                    <a:pt x="86" y="1134"/>
                  </a:cubicBezTo>
                  <a:cubicBezTo>
                    <a:pt x="97" y="1237"/>
                    <a:pt x="86" y="1282"/>
                    <a:pt x="35" y="1305"/>
                  </a:cubicBezTo>
                  <a:lnTo>
                    <a:pt x="462" y="1305"/>
                  </a:lnTo>
                  <a:cubicBezTo>
                    <a:pt x="371" y="1288"/>
                    <a:pt x="348" y="1237"/>
                    <a:pt x="331" y="1111"/>
                  </a:cubicBezTo>
                  <a:cubicBezTo>
                    <a:pt x="291" y="827"/>
                    <a:pt x="257" y="542"/>
                    <a:pt x="234" y="257"/>
                  </a:cubicBezTo>
                  <a:cubicBezTo>
                    <a:pt x="228" y="172"/>
                    <a:pt x="223" y="86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4"/>
            <p:cNvSpPr/>
            <p:nvPr/>
          </p:nvSpPr>
          <p:spPr>
            <a:xfrm rot="-5400000">
              <a:off x="816846" y="3850493"/>
              <a:ext cx="40109" cy="155886"/>
            </a:xfrm>
            <a:custGeom>
              <a:avLst/>
              <a:gdLst/>
              <a:ahLst/>
              <a:cxnLst/>
              <a:rect l="l" t="t" r="r" b="b"/>
              <a:pathLst>
                <a:path w="365" h="1299" extrusionOk="0">
                  <a:moveTo>
                    <a:pt x="114" y="0"/>
                  </a:moveTo>
                  <a:cubicBezTo>
                    <a:pt x="126" y="376"/>
                    <a:pt x="57" y="752"/>
                    <a:pt x="69" y="1134"/>
                  </a:cubicBezTo>
                  <a:cubicBezTo>
                    <a:pt x="80" y="1196"/>
                    <a:pt x="52" y="1259"/>
                    <a:pt x="0" y="1299"/>
                  </a:cubicBezTo>
                  <a:lnTo>
                    <a:pt x="365" y="1299"/>
                  </a:lnTo>
                  <a:cubicBezTo>
                    <a:pt x="314" y="1270"/>
                    <a:pt x="285" y="1213"/>
                    <a:pt x="302" y="1157"/>
                  </a:cubicBezTo>
                  <a:cubicBezTo>
                    <a:pt x="359" y="775"/>
                    <a:pt x="331" y="388"/>
                    <a:pt x="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4"/>
            <p:cNvSpPr/>
            <p:nvPr/>
          </p:nvSpPr>
          <p:spPr>
            <a:xfrm rot="-5400000">
              <a:off x="819319" y="4360928"/>
              <a:ext cx="35164" cy="155886"/>
            </a:xfrm>
            <a:custGeom>
              <a:avLst/>
              <a:gdLst/>
              <a:ahLst/>
              <a:cxnLst/>
              <a:rect l="l" t="t" r="r" b="b"/>
              <a:pathLst>
                <a:path w="320" h="1299" extrusionOk="0">
                  <a:moveTo>
                    <a:pt x="12" y="0"/>
                  </a:moveTo>
                  <a:cubicBezTo>
                    <a:pt x="0" y="433"/>
                    <a:pt x="74" y="866"/>
                    <a:pt x="57" y="1299"/>
                  </a:cubicBezTo>
                  <a:lnTo>
                    <a:pt x="319" y="1299"/>
                  </a:lnTo>
                  <a:cubicBezTo>
                    <a:pt x="319" y="1225"/>
                    <a:pt x="319" y="1151"/>
                    <a:pt x="314" y="1077"/>
                  </a:cubicBezTo>
                  <a:cubicBezTo>
                    <a:pt x="285" y="718"/>
                    <a:pt x="262" y="359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4"/>
            <p:cNvSpPr/>
            <p:nvPr/>
          </p:nvSpPr>
          <p:spPr>
            <a:xfrm rot="-5400000">
              <a:off x="814319" y="4571443"/>
              <a:ext cx="45164" cy="155886"/>
            </a:xfrm>
            <a:custGeom>
              <a:avLst/>
              <a:gdLst/>
              <a:ahLst/>
              <a:cxnLst/>
              <a:rect l="l" t="t" r="r" b="b"/>
              <a:pathLst>
                <a:path w="411" h="1299" extrusionOk="0">
                  <a:moveTo>
                    <a:pt x="69" y="0"/>
                  </a:moveTo>
                  <a:cubicBezTo>
                    <a:pt x="149" y="23"/>
                    <a:pt x="171" y="80"/>
                    <a:pt x="149" y="223"/>
                  </a:cubicBezTo>
                  <a:cubicBezTo>
                    <a:pt x="120" y="428"/>
                    <a:pt x="120" y="633"/>
                    <a:pt x="109" y="838"/>
                  </a:cubicBezTo>
                  <a:cubicBezTo>
                    <a:pt x="103" y="952"/>
                    <a:pt x="80" y="1071"/>
                    <a:pt x="69" y="1185"/>
                  </a:cubicBezTo>
                  <a:cubicBezTo>
                    <a:pt x="63" y="1231"/>
                    <a:pt x="40" y="1276"/>
                    <a:pt x="1" y="1299"/>
                  </a:cubicBezTo>
                  <a:lnTo>
                    <a:pt x="257" y="1299"/>
                  </a:lnTo>
                  <a:cubicBezTo>
                    <a:pt x="280" y="1202"/>
                    <a:pt x="291" y="1105"/>
                    <a:pt x="291" y="1008"/>
                  </a:cubicBezTo>
                  <a:cubicBezTo>
                    <a:pt x="268" y="724"/>
                    <a:pt x="331" y="439"/>
                    <a:pt x="337" y="154"/>
                  </a:cubicBezTo>
                  <a:cubicBezTo>
                    <a:pt x="325" y="92"/>
                    <a:pt x="354" y="29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4"/>
            <p:cNvSpPr/>
            <p:nvPr/>
          </p:nvSpPr>
          <p:spPr>
            <a:xfrm rot="-5400000">
              <a:off x="824319" y="3952591"/>
              <a:ext cx="25164" cy="155886"/>
            </a:xfrm>
            <a:custGeom>
              <a:avLst/>
              <a:gdLst/>
              <a:ahLst/>
              <a:cxnLst/>
              <a:rect l="l" t="t" r="r" b="b"/>
              <a:pathLst>
                <a:path w="229" h="1299" extrusionOk="0">
                  <a:moveTo>
                    <a:pt x="0" y="0"/>
                  </a:moveTo>
                  <a:lnTo>
                    <a:pt x="0" y="1299"/>
                  </a:lnTo>
                  <a:lnTo>
                    <a:pt x="228" y="129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4"/>
            <p:cNvSpPr/>
            <p:nvPr/>
          </p:nvSpPr>
          <p:spPr>
            <a:xfrm rot="-5400000">
              <a:off x="821516" y="4258500"/>
              <a:ext cx="30768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0" y="0"/>
                  </a:moveTo>
                  <a:cubicBezTo>
                    <a:pt x="23" y="40"/>
                    <a:pt x="29" y="92"/>
                    <a:pt x="23" y="137"/>
                  </a:cubicBezTo>
                  <a:cubicBezTo>
                    <a:pt x="34" y="524"/>
                    <a:pt x="86" y="912"/>
                    <a:pt x="68" y="1299"/>
                  </a:cubicBezTo>
                  <a:lnTo>
                    <a:pt x="279" y="1299"/>
                  </a:lnTo>
                  <a:cubicBezTo>
                    <a:pt x="262" y="1253"/>
                    <a:pt x="256" y="1208"/>
                    <a:pt x="256" y="1162"/>
                  </a:cubicBezTo>
                  <a:cubicBezTo>
                    <a:pt x="262" y="775"/>
                    <a:pt x="245" y="388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4"/>
            <p:cNvSpPr/>
            <p:nvPr/>
          </p:nvSpPr>
          <p:spPr>
            <a:xfrm rot="-5400000">
              <a:off x="821187" y="4463685"/>
              <a:ext cx="31428" cy="155886"/>
            </a:xfrm>
            <a:custGeom>
              <a:avLst/>
              <a:gdLst/>
              <a:ahLst/>
              <a:cxnLst/>
              <a:rect l="l" t="t" r="r" b="b"/>
              <a:pathLst>
                <a:path w="286" h="1299" extrusionOk="0">
                  <a:moveTo>
                    <a:pt x="120" y="0"/>
                  </a:moveTo>
                  <a:cubicBezTo>
                    <a:pt x="81" y="433"/>
                    <a:pt x="41" y="866"/>
                    <a:pt x="1" y="1299"/>
                  </a:cubicBezTo>
                  <a:lnTo>
                    <a:pt x="195" y="1299"/>
                  </a:lnTo>
                  <a:cubicBezTo>
                    <a:pt x="206" y="1259"/>
                    <a:pt x="212" y="1219"/>
                    <a:pt x="212" y="1185"/>
                  </a:cubicBezTo>
                  <a:cubicBezTo>
                    <a:pt x="212" y="786"/>
                    <a:pt x="286" y="393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4"/>
            <p:cNvSpPr/>
            <p:nvPr/>
          </p:nvSpPr>
          <p:spPr>
            <a:xfrm rot="-5400000">
              <a:off x="821516" y="3625363"/>
              <a:ext cx="30768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1" y="0"/>
                  </a:moveTo>
                  <a:lnTo>
                    <a:pt x="18" y="1299"/>
                  </a:lnTo>
                  <a:lnTo>
                    <a:pt x="280" y="1299"/>
                  </a:lnTo>
                  <a:cubicBezTo>
                    <a:pt x="274" y="866"/>
                    <a:pt x="268" y="433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4"/>
            <p:cNvSpPr/>
            <p:nvPr/>
          </p:nvSpPr>
          <p:spPr>
            <a:xfrm rot="-5400000">
              <a:off x="821846" y="3105092"/>
              <a:ext cx="30109" cy="155886"/>
            </a:xfrm>
            <a:custGeom>
              <a:avLst/>
              <a:gdLst/>
              <a:ahLst/>
              <a:cxnLst/>
              <a:rect l="l" t="t" r="r" b="b"/>
              <a:pathLst>
                <a:path w="274" h="1299" extrusionOk="0">
                  <a:moveTo>
                    <a:pt x="0" y="0"/>
                  </a:moveTo>
                  <a:cubicBezTo>
                    <a:pt x="17" y="40"/>
                    <a:pt x="29" y="86"/>
                    <a:pt x="23" y="131"/>
                  </a:cubicBezTo>
                  <a:cubicBezTo>
                    <a:pt x="29" y="479"/>
                    <a:pt x="29" y="832"/>
                    <a:pt x="23" y="1185"/>
                  </a:cubicBezTo>
                  <a:cubicBezTo>
                    <a:pt x="29" y="1225"/>
                    <a:pt x="17" y="1265"/>
                    <a:pt x="6" y="1299"/>
                  </a:cubicBezTo>
                  <a:lnTo>
                    <a:pt x="274" y="1299"/>
                  </a:lnTo>
                  <a:cubicBezTo>
                    <a:pt x="257" y="1259"/>
                    <a:pt x="251" y="1219"/>
                    <a:pt x="251" y="1174"/>
                  </a:cubicBezTo>
                  <a:cubicBezTo>
                    <a:pt x="239" y="991"/>
                    <a:pt x="251" y="809"/>
                    <a:pt x="251" y="621"/>
                  </a:cubicBezTo>
                  <a:lnTo>
                    <a:pt x="245" y="621"/>
                  </a:lnTo>
                  <a:cubicBezTo>
                    <a:pt x="245" y="445"/>
                    <a:pt x="245" y="268"/>
                    <a:pt x="245" y="92"/>
                  </a:cubicBezTo>
                  <a:cubicBezTo>
                    <a:pt x="239" y="63"/>
                    <a:pt x="245" y="29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4"/>
            <p:cNvSpPr/>
            <p:nvPr/>
          </p:nvSpPr>
          <p:spPr>
            <a:xfrm rot="-5400000">
              <a:off x="817536" y="3000491"/>
              <a:ext cx="39450" cy="156607"/>
            </a:xfrm>
            <a:custGeom>
              <a:avLst/>
              <a:gdLst/>
              <a:ahLst/>
              <a:cxnLst/>
              <a:rect l="l" t="t" r="r" b="b"/>
              <a:pathLst>
                <a:path w="359" h="1305" extrusionOk="0">
                  <a:moveTo>
                    <a:pt x="0" y="0"/>
                  </a:moveTo>
                  <a:cubicBezTo>
                    <a:pt x="17" y="35"/>
                    <a:pt x="28" y="69"/>
                    <a:pt x="23" y="109"/>
                  </a:cubicBezTo>
                  <a:cubicBezTo>
                    <a:pt x="17" y="456"/>
                    <a:pt x="91" y="798"/>
                    <a:pt x="74" y="1139"/>
                  </a:cubicBezTo>
                  <a:cubicBezTo>
                    <a:pt x="74" y="1196"/>
                    <a:pt x="63" y="1248"/>
                    <a:pt x="46" y="1305"/>
                  </a:cubicBezTo>
                  <a:lnTo>
                    <a:pt x="359" y="1305"/>
                  </a:lnTo>
                  <a:cubicBezTo>
                    <a:pt x="336" y="1265"/>
                    <a:pt x="325" y="1225"/>
                    <a:pt x="319" y="1185"/>
                  </a:cubicBezTo>
                  <a:cubicBezTo>
                    <a:pt x="302" y="1139"/>
                    <a:pt x="296" y="1094"/>
                    <a:pt x="296" y="1048"/>
                  </a:cubicBezTo>
                  <a:cubicBezTo>
                    <a:pt x="296" y="769"/>
                    <a:pt x="285" y="490"/>
                    <a:pt x="256" y="217"/>
                  </a:cubicBezTo>
                  <a:cubicBezTo>
                    <a:pt x="239" y="97"/>
                    <a:pt x="239" y="4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4"/>
            <p:cNvSpPr/>
            <p:nvPr/>
          </p:nvSpPr>
          <p:spPr>
            <a:xfrm rot="-5400000">
              <a:off x="811157" y="2681725"/>
              <a:ext cx="50768" cy="156607"/>
            </a:xfrm>
            <a:custGeom>
              <a:avLst/>
              <a:gdLst/>
              <a:ahLst/>
              <a:cxnLst/>
              <a:rect l="l" t="t" r="r" b="b"/>
              <a:pathLst>
                <a:path w="462" h="1305" extrusionOk="0">
                  <a:moveTo>
                    <a:pt x="0" y="1"/>
                  </a:moveTo>
                  <a:cubicBezTo>
                    <a:pt x="6" y="52"/>
                    <a:pt x="6" y="98"/>
                    <a:pt x="6" y="143"/>
                  </a:cubicBezTo>
                  <a:cubicBezTo>
                    <a:pt x="18" y="473"/>
                    <a:pt x="40" y="804"/>
                    <a:pt x="86" y="1134"/>
                  </a:cubicBezTo>
                  <a:cubicBezTo>
                    <a:pt x="97" y="1237"/>
                    <a:pt x="86" y="1282"/>
                    <a:pt x="35" y="1305"/>
                  </a:cubicBezTo>
                  <a:lnTo>
                    <a:pt x="462" y="1305"/>
                  </a:lnTo>
                  <a:cubicBezTo>
                    <a:pt x="371" y="1288"/>
                    <a:pt x="348" y="1237"/>
                    <a:pt x="331" y="1111"/>
                  </a:cubicBezTo>
                  <a:cubicBezTo>
                    <a:pt x="291" y="827"/>
                    <a:pt x="257" y="542"/>
                    <a:pt x="234" y="257"/>
                  </a:cubicBezTo>
                  <a:cubicBezTo>
                    <a:pt x="228" y="172"/>
                    <a:pt x="223" y="86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4"/>
            <p:cNvSpPr/>
            <p:nvPr/>
          </p:nvSpPr>
          <p:spPr>
            <a:xfrm rot="-5400000">
              <a:off x="816846" y="2796985"/>
              <a:ext cx="40109" cy="155886"/>
            </a:xfrm>
            <a:custGeom>
              <a:avLst/>
              <a:gdLst/>
              <a:ahLst/>
              <a:cxnLst/>
              <a:rect l="l" t="t" r="r" b="b"/>
              <a:pathLst>
                <a:path w="365" h="1299" extrusionOk="0">
                  <a:moveTo>
                    <a:pt x="114" y="0"/>
                  </a:moveTo>
                  <a:cubicBezTo>
                    <a:pt x="126" y="376"/>
                    <a:pt x="57" y="752"/>
                    <a:pt x="69" y="1134"/>
                  </a:cubicBezTo>
                  <a:cubicBezTo>
                    <a:pt x="80" y="1196"/>
                    <a:pt x="52" y="1259"/>
                    <a:pt x="0" y="1299"/>
                  </a:cubicBezTo>
                  <a:lnTo>
                    <a:pt x="365" y="1299"/>
                  </a:lnTo>
                  <a:cubicBezTo>
                    <a:pt x="314" y="1270"/>
                    <a:pt x="285" y="1213"/>
                    <a:pt x="302" y="1157"/>
                  </a:cubicBezTo>
                  <a:cubicBezTo>
                    <a:pt x="359" y="775"/>
                    <a:pt x="331" y="388"/>
                    <a:pt x="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4"/>
            <p:cNvSpPr/>
            <p:nvPr/>
          </p:nvSpPr>
          <p:spPr>
            <a:xfrm rot="-5400000">
              <a:off x="819319" y="3307420"/>
              <a:ext cx="35164" cy="155886"/>
            </a:xfrm>
            <a:custGeom>
              <a:avLst/>
              <a:gdLst/>
              <a:ahLst/>
              <a:cxnLst/>
              <a:rect l="l" t="t" r="r" b="b"/>
              <a:pathLst>
                <a:path w="320" h="1299" extrusionOk="0">
                  <a:moveTo>
                    <a:pt x="12" y="0"/>
                  </a:moveTo>
                  <a:cubicBezTo>
                    <a:pt x="0" y="433"/>
                    <a:pt x="74" y="866"/>
                    <a:pt x="57" y="1299"/>
                  </a:cubicBezTo>
                  <a:lnTo>
                    <a:pt x="319" y="1299"/>
                  </a:lnTo>
                  <a:cubicBezTo>
                    <a:pt x="319" y="1225"/>
                    <a:pt x="319" y="1151"/>
                    <a:pt x="314" y="1077"/>
                  </a:cubicBezTo>
                  <a:cubicBezTo>
                    <a:pt x="285" y="718"/>
                    <a:pt x="262" y="359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4"/>
            <p:cNvSpPr/>
            <p:nvPr/>
          </p:nvSpPr>
          <p:spPr>
            <a:xfrm rot="-5400000">
              <a:off x="814319" y="3517935"/>
              <a:ext cx="45164" cy="155886"/>
            </a:xfrm>
            <a:custGeom>
              <a:avLst/>
              <a:gdLst/>
              <a:ahLst/>
              <a:cxnLst/>
              <a:rect l="l" t="t" r="r" b="b"/>
              <a:pathLst>
                <a:path w="411" h="1299" extrusionOk="0">
                  <a:moveTo>
                    <a:pt x="69" y="0"/>
                  </a:moveTo>
                  <a:cubicBezTo>
                    <a:pt x="149" y="23"/>
                    <a:pt x="171" y="80"/>
                    <a:pt x="149" y="223"/>
                  </a:cubicBezTo>
                  <a:cubicBezTo>
                    <a:pt x="120" y="428"/>
                    <a:pt x="120" y="633"/>
                    <a:pt x="109" y="838"/>
                  </a:cubicBezTo>
                  <a:cubicBezTo>
                    <a:pt x="103" y="952"/>
                    <a:pt x="80" y="1071"/>
                    <a:pt x="69" y="1185"/>
                  </a:cubicBezTo>
                  <a:cubicBezTo>
                    <a:pt x="63" y="1231"/>
                    <a:pt x="40" y="1276"/>
                    <a:pt x="1" y="1299"/>
                  </a:cubicBezTo>
                  <a:lnTo>
                    <a:pt x="257" y="1299"/>
                  </a:lnTo>
                  <a:cubicBezTo>
                    <a:pt x="280" y="1202"/>
                    <a:pt x="291" y="1105"/>
                    <a:pt x="291" y="1008"/>
                  </a:cubicBezTo>
                  <a:cubicBezTo>
                    <a:pt x="268" y="724"/>
                    <a:pt x="331" y="439"/>
                    <a:pt x="337" y="154"/>
                  </a:cubicBezTo>
                  <a:cubicBezTo>
                    <a:pt x="325" y="92"/>
                    <a:pt x="354" y="29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4"/>
            <p:cNvSpPr/>
            <p:nvPr/>
          </p:nvSpPr>
          <p:spPr>
            <a:xfrm rot="-5400000">
              <a:off x="824319" y="2899083"/>
              <a:ext cx="25164" cy="155886"/>
            </a:xfrm>
            <a:custGeom>
              <a:avLst/>
              <a:gdLst/>
              <a:ahLst/>
              <a:cxnLst/>
              <a:rect l="l" t="t" r="r" b="b"/>
              <a:pathLst>
                <a:path w="229" h="1299" extrusionOk="0">
                  <a:moveTo>
                    <a:pt x="0" y="0"/>
                  </a:moveTo>
                  <a:lnTo>
                    <a:pt x="0" y="1299"/>
                  </a:lnTo>
                  <a:lnTo>
                    <a:pt x="228" y="129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4"/>
            <p:cNvSpPr/>
            <p:nvPr/>
          </p:nvSpPr>
          <p:spPr>
            <a:xfrm rot="-5400000">
              <a:off x="821516" y="3204993"/>
              <a:ext cx="30769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0" y="0"/>
                  </a:moveTo>
                  <a:cubicBezTo>
                    <a:pt x="23" y="40"/>
                    <a:pt x="29" y="92"/>
                    <a:pt x="23" y="137"/>
                  </a:cubicBezTo>
                  <a:cubicBezTo>
                    <a:pt x="34" y="524"/>
                    <a:pt x="86" y="912"/>
                    <a:pt x="68" y="1299"/>
                  </a:cubicBezTo>
                  <a:lnTo>
                    <a:pt x="279" y="1299"/>
                  </a:lnTo>
                  <a:cubicBezTo>
                    <a:pt x="262" y="1253"/>
                    <a:pt x="256" y="1208"/>
                    <a:pt x="256" y="1162"/>
                  </a:cubicBezTo>
                  <a:cubicBezTo>
                    <a:pt x="262" y="775"/>
                    <a:pt x="245" y="388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4"/>
            <p:cNvSpPr/>
            <p:nvPr/>
          </p:nvSpPr>
          <p:spPr>
            <a:xfrm rot="-5400000">
              <a:off x="821187" y="3410178"/>
              <a:ext cx="31428" cy="155886"/>
            </a:xfrm>
            <a:custGeom>
              <a:avLst/>
              <a:gdLst/>
              <a:ahLst/>
              <a:cxnLst/>
              <a:rect l="l" t="t" r="r" b="b"/>
              <a:pathLst>
                <a:path w="286" h="1299" extrusionOk="0">
                  <a:moveTo>
                    <a:pt x="120" y="0"/>
                  </a:moveTo>
                  <a:cubicBezTo>
                    <a:pt x="81" y="433"/>
                    <a:pt x="41" y="866"/>
                    <a:pt x="1" y="1299"/>
                  </a:cubicBezTo>
                  <a:lnTo>
                    <a:pt x="195" y="1299"/>
                  </a:lnTo>
                  <a:cubicBezTo>
                    <a:pt x="206" y="1259"/>
                    <a:pt x="212" y="1219"/>
                    <a:pt x="212" y="1185"/>
                  </a:cubicBezTo>
                  <a:cubicBezTo>
                    <a:pt x="212" y="786"/>
                    <a:pt x="286" y="393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4"/>
            <p:cNvSpPr/>
            <p:nvPr/>
          </p:nvSpPr>
          <p:spPr>
            <a:xfrm rot="-5400000">
              <a:off x="821516" y="2571855"/>
              <a:ext cx="30769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1" y="0"/>
                  </a:moveTo>
                  <a:lnTo>
                    <a:pt x="18" y="1299"/>
                  </a:lnTo>
                  <a:lnTo>
                    <a:pt x="280" y="1299"/>
                  </a:lnTo>
                  <a:cubicBezTo>
                    <a:pt x="274" y="866"/>
                    <a:pt x="268" y="433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4"/>
            <p:cNvSpPr/>
            <p:nvPr/>
          </p:nvSpPr>
          <p:spPr>
            <a:xfrm rot="-5400000">
              <a:off x="821846" y="2051585"/>
              <a:ext cx="30109" cy="155886"/>
            </a:xfrm>
            <a:custGeom>
              <a:avLst/>
              <a:gdLst/>
              <a:ahLst/>
              <a:cxnLst/>
              <a:rect l="l" t="t" r="r" b="b"/>
              <a:pathLst>
                <a:path w="274" h="1299" extrusionOk="0">
                  <a:moveTo>
                    <a:pt x="0" y="0"/>
                  </a:moveTo>
                  <a:cubicBezTo>
                    <a:pt x="17" y="40"/>
                    <a:pt x="29" y="86"/>
                    <a:pt x="23" y="131"/>
                  </a:cubicBezTo>
                  <a:cubicBezTo>
                    <a:pt x="29" y="479"/>
                    <a:pt x="29" y="832"/>
                    <a:pt x="23" y="1185"/>
                  </a:cubicBezTo>
                  <a:cubicBezTo>
                    <a:pt x="29" y="1225"/>
                    <a:pt x="17" y="1265"/>
                    <a:pt x="6" y="1299"/>
                  </a:cubicBezTo>
                  <a:lnTo>
                    <a:pt x="274" y="1299"/>
                  </a:lnTo>
                  <a:cubicBezTo>
                    <a:pt x="257" y="1259"/>
                    <a:pt x="251" y="1219"/>
                    <a:pt x="251" y="1174"/>
                  </a:cubicBezTo>
                  <a:cubicBezTo>
                    <a:pt x="239" y="991"/>
                    <a:pt x="251" y="809"/>
                    <a:pt x="251" y="621"/>
                  </a:cubicBezTo>
                  <a:lnTo>
                    <a:pt x="245" y="621"/>
                  </a:lnTo>
                  <a:cubicBezTo>
                    <a:pt x="245" y="445"/>
                    <a:pt x="245" y="268"/>
                    <a:pt x="245" y="92"/>
                  </a:cubicBezTo>
                  <a:cubicBezTo>
                    <a:pt x="239" y="63"/>
                    <a:pt x="245" y="29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4"/>
            <p:cNvSpPr/>
            <p:nvPr/>
          </p:nvSpPr>
          <p:spPr>
            <a:xfrm rot="-5400000">
              <a:off x="817536" y="1946984"/>
              <a:ext cx="39450" cy="156607"/>
            </a:xfrm>
            <a:custGeom>
              <a:avLst/>
              <a:gdLst/>
              <a:ahLst/>
              <a:cxnLst/>
              <a:rect l="l" t="t" r="r" b="b"/>
              <a:pathLst>
                <a:path w="359" h="1305" extrusionOk="0">
                  <a:moveTo>
                    <a:pt x="0" y="0"/>
                  </a:moveTo>
                  <a:cubicBezTo>
                    <a:pt x="17" y="35"/>
                    <a:pt x="28" y="69"/>
                    <a:pt x="23" y="109"/>
                  </a:cubicBezTo>
                  <a:cubicBezTo>
                    <a:pt x="17" y="456"/>
                    <a:pt x="91" y="798"/>
                    <a:pt x="74" y="1139"/>
                  </a:cubicBezTo>
                  <a:cubicBezTo>
                    <a:pt x="74" y="1196"/>
                    <a:pt x="63" y="1248"/>
                    <a:pt x="46" y="1305"/>
                  </a:cubicBezTo>
                  <a:lnTo>
                    <a:pt x="359" y="1305"/>
                  </a:lnTo>
                  <a:cubicBezTo>
                    <a:pt x="336" y="1265"/>
                    <a:pt x="325" y="1225"/>
                    <a:pt x="319" y="1185"/>
                  </a:cubicBezTo>
                  <a:cubicBezTo>
                    <a:pt x="302" y="1139"/>
                    <a:pt x="296" y="1094"/>
                    <a:pt x="296" y="1048"/>
                  </a:cubicBezTo>
                  <a:cubicBezTo>
                    <a:pt x="296" y="769"/>
                    <a:pt x="285" y="490"/>
                    <a:pt x="256" y="217"/>
                  </a:cubicBezTo>
                  <a:cubicBezTo>
                    <a:pt x="239" y="97"/>
                    <a:pt x="239" y="4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4"/>
            <p:cNvSpPr/>
            <p:nvPr/>
          </p:nvSpPr>
          <p:spPr>
            <a:xfrm rot="-5400000">
              <a:off x="811157" y="1628218"/>
              <a:ext cx="50768" cy="156607"/>
            </a:xfrm>
            <a:custGeom>
              <a:avLst/>
              <a:gdLst/>
              <a:ahLst/>
              <a:cxnLst/>
              <a:rect l="l" t="t" r="r" b="b"/>
              <a:pathLst>
                <a:path w="462" h="1305" extrusionOk="0">
                  <a:moveTo>
                    <a:pt x="0" y="1"/>
                  </a:moveTo>
                  <a:cubicBezTo>
                    <a:pt x="6" y="52"/>
                    <a:pt x="6" y="98"/>
                    <a:pt x="6" y="143"/>
                  </a:cubicBezTo>
                  <a:cubicBezTo>
                    <a:pt x="18" y="473"/>
                    <a:pt x="40" y="804"/>
                    <a:pt x="86" y="1134"/>
                  </a:cubicBezTo>
                  <a:cubicBezTo>
                    <a:pt x="97" y="1237"/>
                    <a:pt x="86" y="1282"/>
                    <a:pt x="35" y="1305"/>
                  </a:cubicBezTo>
                  <a:lnTo>
                    <a:pt x="462" y="1305"/>
                  </a:lnTo>
                  <a:cubicBezTo>
                    <a:pt x="371" y="1288"/>
                    <a:pt x="348" y="1237"/>
                    <a:pt x="331" y="1111"/>
                  </a:cubicBezTo>
                  <a:cubicBezTo>
                    <a:pt x="291" y="827"/>
                    <a:pt x="257" y="542"/>
                    <a:pt x="234" y="257"/>
                  </a:cubicBezTo>
                  <a:cubicBezTo>
                    <a:pt x="228" y="172"/>
                    <a:pt x="223" y="86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4"/>
            <p:cNvSpPr/>
            <p:nvPr/>
          </p:nvSpPr>
          <p:spPr>
            <a:xfrm rot="-5400000">
              <a:off x="816846" y="1743478"/>
              <a:ext cx="40109" cy="155886"/>
            </a:xfrm>
            <a:custGeom>
              <a:avLst/>
              <a:gdLst/>
              <a:ahLst/>
              <a:cxnLst/>
              <a:rect l="l" t="t" r="r" b="b"/>
              <a:pathLst>
                <a:path w="365" h="1299" extrusionOk="0">
                  <a:moveTo>
                    <a:pt x="114" y="0"/>
                  </a:moveTo>
                  <a:cubicBezTo>
                    <a:pt x="126" y="376"/>
                    <a:pt x="57" y="752"/>
                    <a:pt x="69" y="1134"/>
                  </a:cubicBezTo>
                  <a:cubicBezTo>
                    <a:pt x="80" y="1196"/>
                    <a:pt x="52" y="1259"/>
                    <a:pt x="0" y="1299"/>
                  </a:cubicBezTo>
                  <a:lnTo>
                    <a:pt x="365" y="1299"/>
                  </a:lnTo>
                  <a:cubicBezTo>
                    <a:pt x="314" y="1270"/>
                    <a:pt x="285" y="1213"/>
                    <a:pt x="302" y="1157"/>
                  </a:cubicBezTo>
                  <a:cubicBezTo>
                    <a:pt x="359" y="775"/>
                    <a:pt x="331" y="388"/>
                    <a:pt x="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4"/>
            <p:cNvSpPr/>
            <p:nvPr/>
          </p:nvSpPr>
          <p:spPr>
            <a:xfrm rot="-5400000">
              <a:off x="819319" y="2253913"/>
              <a:ext cx="35164" cy="155886"/>
            </a:xfrm>
            <a:custGeom>
              <a:avLst/>
              <a:gdLst/>
              <a:ahLst/>
              <a:cxnLst/>
              <a:rect l="l" t="t" r="r" b="b"/>
              <a:pathLst>
                <a:path w="320" h="1299" extrusionOk="0">
                  <a:moveTo>
                    <a:pt x="12" y="0"/>
                  </a:moveTo>
                  <a:cubicBezTo>
                    <a:pt x="0" y="433"/>
                    <a:pt x="74" y="866"/>
                    <a:pt x="57" y="1299"/>
                  </a:cubicBezTo>
                  <a:lnTo>
                    <a:pt x="319" y="1299"/>
                  </a:lnTo>
                  <a:cubicBezTo>
                    <a:pt x="319" y="1225"/>
                    <a:pt x="319" y="1151"/>
                    <a:pt x="314" y="1077"/>
                  </a:cubicBezTo>
                  <a:cubicBezTo>
                    <a:pt x="285" y="718"/>
                    <a:pt x="262" y="359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4"/>
            <p:cNvSpPr/>
            <p:nvPr/>
          </p:nvSpPr>
          <p:spPr>
            <a:xfrm rot="-5400000">
              <a:off x="814319" y="2464428"/>
              <a:ext cx="45164" cy="155886"/>
            </a:xfrm>
            <a:custGeom>
              <a:avLst/>
              <a:gdLst/>
              <a:ahLst/>
              <a:cxnLst/>
              <a:rect l="l" t="t" r="r" b="b"/>
              <a:pathLst>
                <a:path w="411" h="1299" extrusionOk="0">
                  <a:moveTo>
                    <a:pt x="69" y="0"/>
                  </a:moveTo>
                  <a:cubicBezTo>
                    <a:pt x="149" y="23"/>
                    <a:pt x="171" y="80"/>
                    <a:pt x="149" y="223"/>
                  </a:cubicBezTo>
                  <a:cubicBezTo>
                    <a:pt x="120" y="428"/>
                    <a:pt x="120" y="633"/>
                    <a:pt x="109" y="838"/>
                  </a:cubicBezTo>
                  <a:cubicBezTo>
                    <a:pt x="103" y="952"/>
                    <a:pt x="80" y="1071"/>
                    <a:pt x="69" y="1185"/>
                  </a:cubicBezTo>
                  <a:cubicBezTo>
                    <a:pt x="63" y="1231"/>
                    <a:pt x="40" y="1276"/>
                    <a:pt x="1" y="1299"/>
                  </a:cubicBezTo>
                  <a:lnTo>
                    <a:pt x="257" y="1299"/>
                  </a:lnTo>
                  <a:cubicBezTo>
                    <a:pt x="280" y="1202"/>
                    <a:pt x="291" y="1105"/>
                    <a:pt x="291" y="1008"/>
                  </a:cubicBezTo>
                  <a:cubicBezTo>
                    <a:pt x="268" y="724"/>
                    <a:pt x="331" y="439"/>
                    <a:pt x="337" y="154"/>
                  </a:cubicBezTo>
                  <a:cubicBezTo>
                    <a:pt x="325" y="92"/>
                    <a:pt x="354" y="29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4"/>
            <p:cNvSpPr/>
            <p:nvPr/>
          </p:nvSpPr>
          <p:spPr>
            <a:xfrm rot="-5400000">
              <a:off x="824319" y="1845576"/>
              <a:ext cx="25164" cy="155886"/>
            </a:xfrm>
            <a:custGeom>
              <a:avLst/>
              <a:gdLst/>
              <a:ahLst/>
              <a:cxnLst/>
              <a:rect l="l" t="t" r="r" b="b"/>
              <a:pathLst>
                <a:path w="229" h="1299" extrusionOk="0">
                  <a:moveTo>
                    <a:pt x="0" y="0"/>
                  </a:moveTo>
                  <a:lnTo>
                    <a:pt x="0" y="1299"/>
                  </a:lnTo>
                  <a:lnTo>
                    <a:pt x="228" y="129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4"/>
            <p:cNvSpPr/>
            <p:nvPr/>
          </p:nvSpPr>
          <p:spPr>
            <a:xfrm rot="-5400000">
              <a:off x="821516" y="2151485"/>
              <a:ext cx="30769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0" y="0"/>
                  </a:moveTo>
                  <a:cubicBezTo>
                    <a:pt x="23" y="40"/>
                    <a:pt x="29" y="92"/>
                    <a:pt x="23" y="137"/>
                  </a:cubicBezTo>
                  <a:cubicBezTo>
                    <a:pt x="34" y="524"/>
                    <a:pt x="86" y="912"/>
                    <a:pt x="68" y="1299"/>
                  </a:cubicBezTo>
                  <a:lnTo>
                    <a:pt x="279" y="1299"/>
                  </a:lnTo>
                  <a:cubicBezTo>
                    <a:pt x="262" y="1253"/>
                    <a:pt x="256" y="1208"/>
                    <a:pt x="256" y="1162"/>
                  </a:cubicBezTo>
                  <a:cubicBezTo>
                    <a:pt x="262" y="775"/>
                    <a:pt x="245" y="388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4"/>
            <p:cNvSpPr/>
            <p:nvPr/>
          </p:nvSpPr>
          <p:spPr>
            <a:xfrm rot="-5400000">
              <a:off x="821187" y="2356670"/>
              <a:ext cx="31428" cy="155886"/>
            </a:xfrm>
            <a:custGeom>
              <a:avLst/>
              <a:gdLst/>
              <a:ahLst/>
              <a:cxnLst/>
              <a:rect l="l" t="t" r="r" b="b"/>
              <a:pathLst>
                <a:path w="286" h="1299" extrusionOk="0">
                  <a:moveTo>
                    <a:pt x="120" y="0"/>
                  </a:moveTo>
                  <a:cubicBezTo>
                    <a:pt x="81" y="433"/>
                    <a:pt x="41" y="866"/>
                    <a:pt x="1" y="1299"/>
                  </a:cubicBezTo>
                  <a:lnTo>
                    <a:pt x="195" y="1299"/>
                  </a:lnTo>
                  <a:cubicBezTo>
                    <a:pt x="206" y="1259"/>
                    <a:pt x="212" y="1219"/>
                    <a:pt x="212" y="1185"/>
                  </a:cubicBezTo>
                  <a:cubicBezTo>
                    <a:pt x="212" y="786"/>
                    <a:pt x="286" y="393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 rot="-5400000">
              <a:off x="821516" y="1518348"/>
              <a:ext cx="30768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1" y="0"/>
                  </a:moveTo>
                  <a:lnTo>
                    <a:pt x="18" y="1299"/>
                  </a:lnTo>
                  <a:lnTo>
                    <a:pt x="280" y="1299"/>
                  </a:lnTo>
                  <a:cubicBezTo>
                    <a:pt x="274" y="866"/>
                    <a:pt x="268" y="433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4"/>
            <p:cNvSpPr/>
            <p:nvPr/>
          </p:nvSpPr>
          <p:spPr>
            <a:xfrm rot="-5400000">
              <a:off x="821846" y="998077"/>
              <a:ext cx="30109" cy="155886"/>
            </a:xfrm>
            <a:custGeom>
              <a:avLst/>
              <a:gdLst/>
              <a:ahLst/>
              <a:cxnLst/>
              <a:rect l="l" t="t" r="r" b="b"/>
              <a:pathLst>
                <a:path w="274" h="1299" extrusionOk="0">
                  <a:moveTo>
                    <a:pt x="0" y="0"/>
                  </a:moveTo>
                  <a:cubicBezTo>
                    <a:pt x="17" y="40"/>
                    <a:pt x="29" y="86"/>
                    <a:pt x="23" y="131"/>
                  </a:cubicBezTo>
                  <a:cubicBezTo>
                    <a:pt x="29" y="479"/>
                    <a:pt x="29" y="832"/>
                    <a:pt x="23" y="1185"/>
                  </a:cubicBezTo>
                  <a:cubicBezTo>
                    <a:pt x="29" y="1225"/>
                    <a:pt x="17" y="1265"/>
                    <a:pt x="6" y="1299"/>
                  </a:cubicBezTo>
                  <a:lnTo>
                    <a:pt x="274" y="1299"/>
                  </a:lnTo>
                  <a:cubicBezTo>
                    <a:pt x="257" y="1259"/>
                    <a:pt x="251" y="1219"/>
                    <a:pt x="251" y="1174"/>
                  </a:cubicBezTo>
                  <a:cubicBezTo>
                    <a:pt x="239" y="991"/>
                    <a:pt x="251" y="809"/>
                    <a:pt x="251" y="621"/>
                  </a:cubicBezTo>
                  <a:lnTo>
                    <a:pt x="245" y="621"/>
                  </a:lnTo>
                  <a:cubicBezTo>
                    <a:pt x="245" y="445"/>
                    <a:pt x="245" y="268"/>
                    <a:pt x="245" y="92"/>
                  </a:cubicBezTo>
                  <a:cubicBezTo>
                    <a:pt x="239" y="63"/>
                    <a:pt x="245" y="29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4"/>
            <p:cNvSpPr/>
            <p:nvPr/>
          </p:nvSpPr>
          <p:spPr>
            <a:xfrm rot="-5400000">
              <a:off x="817536" y="893476"/>
              <a:ext cx="39450" cy="156607"/>
            </a:xfrm>
            <a:custGeom>
              <a:avLst/>
              <a:gdLst/>
              <a:ahLst/>
              <a:cxnLst/>
              <a:rect l="l" t="t" r="r" b="b"/>
              <a:pathLst>
                <a:path w="359" h="1305" extrusionOk="0">
                  <a:moveTo>
                    <a:pt x="0" y="0"/>
                  </a:moveTo>
                  <a:cubicBezTo>
                    <a:pt x="17" y="35"/>
                    <a:pt x="28" y="69"/>
                    <a:pt x="23" y="109"/>
                  </a:cubicBezTo>
                  <a:cubicBezTo>
                    <a:pt x="17" y="456"/>
                    <a:pt x="91" y="798"/>
                    <a:pt x="74" y="1139"/>
                  </a:cubicBezTo>
                  <a:cubicBezTo>
                    <a:pt x="74" y="1196"/>
                    <a:pt x="63" y="1248"/>
                    <a:pt x="46" y="1305"/>
                  </a:cubicBezTo>
                  <a:lnTo>
                    <a:pt x="359" y="1305"/>
                  </a:lnTo>
                  <a:cubicBezTo>
                    <a:pt x="336" y="1265"/>
                    <a:pt x="325" y="1225"/>
                    <a:pt x="319" y="1185"/>
                  </a:cubicBezTo>
                  <a:cubicBezTo>
                    <a:pt x="302" y="1139"/>
                    <a:pt x="296" y="1094"/>
                    <a:pt x="296" y="1048"/>
                  </a:cubicBezTo>
                  <a:cubicBezTo>
                    <a:pt x="296" y="769"/>
                    <a:pt x="285" y="490"/>
                    <a:pt x="256" y="217"/>
                  </a:cubicBezTo>
                  <a:cubicBezTo>
                    <a:pt x="239" y="97"/>
                    <a:pt x="239" y="4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4"/>
            <p:cNvSpPr/>
            <p:nvPr/>
          </p:nvSpPr>
          <p:spPr>
            <a:xfrm rot="-5400000">
              <a:off x="811157" y="574710"/>
              <a:ext cx="50768" cy="156607"/>
            </a:xfrm>
            <a:custGeom>
              <a:avLst/>
              <a:gdLst/>
              <a:ahLst/>
              <a:cxnLst/>
              <a:rect l="l" t="t" r="r" b="b"/>
              <a:pathLst>
                <a:path w="462" h="1305" extrusionOk="0">
                  <a:moveTo>
                    <a:pt x="0" y="1"/>
                  </a:moveTo>
                  <a:cubicBezTo>
                    <a:pt x="6" y="52"/>
                    <a:pt x="6" y="98"/>
                    <a:pt x="6" y="143"/>
                  </a:cubicBezTo>
                  <a:cubicBezTo>
                    <a:pt x="18" y="473"/>
                    <a:pt x="40" y="804"/>
                    <a:pt x="86" y="1134"/>
                  </a:cubicBezTo>
                  <a:cubicBezTo>
                    <a:pt x="97" y="1237"/>
                    <a:pt x="86" y="1282"/>
                    <a:pt x="35" y="1305"/>
                  </a:cubicBezTo>
                  <a:lnTo>
                    <a:pt x="462" y="1305"/>
                  </a:lnTo>
                  <a:cubicBezTo>
                    <a:pt x="371" y="1288"/>
                    <a:pt x="348" y="1237"/>
                    <a:pt x="331" y="1111"/>
                  </a:cubicBezTo>
                  <a:cubicBezTo>
                    <a:pt x="291" y="827"/>
                    <a:pt x="257" y="542"/>
                    <a:pt x="234" y="257"/>
                  </a:cubicBezTo>
                  <a:cubicBezTo>
                    <a:pt x="228" y="172"/>
                    <a:pt x="223" y="86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4"/>
            <p:cNvSpPr/>
            <p:nvPr/>
          </p:nvSpPr>
          <p:spPr>
            <a:xfrm rot="-5400000">
              <a:off x="816846" y="689970"/>
              <a:ext cx="40109" cy="155886"/>
            </a:xfrm>
            <a:custGeom>
              <a:avLst/>
              <a:gdLst/>
              <a:ahLst/>
              <a:cxnLst/>
              <a:rect l="l" t="t" r="r" b="b"/>
              <a:pathLst>
                <a:path w="365" h="1299" extrusionOk="0">
                  <a:moveTo>
                    <a:pt x="114" y="0"/>
                  </a:moveTo>
                  <a:cubicBezTo>
                    <a:pt x="126" y="376"/>
                    <a:pt x="57" y="752"/>
                    <a:pt x="69" y="1134"/>
                  </a:cubicBezTo>
                  <a:cubicBezTo>
                    <a:pt x="80" y="1196"/>
                    <a:pt x="52" y="1259"/>
                    <a:pt x="0" y="1299"/>
                  </a:cubicBezTo>
                  <a:lnTo>
                    <a:pt x="365" y="1299"/>
                  </a:lnTo>
                  <a:cubicBezTo>
                    <a:pt x="314" y="1270"/>
                    <a:pt x="285" y="1213"/>
                    <a:pt x="302" y="1157"/>
                  </a:cubicBezTo>
                  <a:cubicBezTo>
                    <a:pt x="359" y="775"/>
                    <a:pt x="331" y="388"/>
                    <a:pt x="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4"/>
            <p:cNvSpPr/>
            <p:nvPr/>
          </p:nvSpPr>
          <p:spPr>
            <a:xfrm rot="-5400000">
              <a:off x="819319" y="1200405"/>
              <a:ext cx="35164" cy="155886"/>
            </a:xfrm>
            <a:custGeom>
              <a:avLst/>
              <a:gdLst/>
              <a:ahLst/>
              <a:cxnLst/>
              <a:rect l="l" t="t" r="r" b="b"/>
              <a:pathLst>
                <a:path w="320" h="1299" extrusionOk="0">
                  <a:moveTo>
                    <a:pt x="12" y="0"/>
                  </a:moveTo>
                  <a:cubicBezTo>
                    <a:pt x="0" y="433"/>
                    <a:pt x="74" y="866"/>
                    <a:pt x="57" y="1299"/>
                  </a:cubicBezTo>
                  <a:lnTo>
                    <a:pt x="319" y="1299"/>
                  </a:lnTo>
                  <a:cubicBezTo>
                    <a:pt x="319" y="1225"/>
                    <a:pt x="319" y="1151"/>
                    <a:pt x="314" y="1077"/>
                  </a:cubicBezTo>
                  <a:cubicBezTo>
                    <a:pt x="285" y="718"/>
                    <a:pt x="262" y="359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4"/>
            <p:cNvSpPr/>
            <p:nvPr/>
          </p:nvSpPr>
          <p:spPr>
            <a:xfrm rot="-5400000">
              <a:off x="814319" y="1410920"/>
              <a:ext cx="45164" cy="155886"/>
            </a:xfrm>
            <a:custGeom>
              <a:avLst/>
              <a:gdLst/>
              <a:ahLst/>
              <a:cxnLst/>
              <a:rect l="l" t="t" r="r" b="b"/>
              <a:pathLst>
                <a:path w="411" h="1299" extrusionOk="0">
                  <a:moveTo>
                    <a:pt x="69" y="0"/>
                  </a:moveTo>
                  <a:cubicBezTo>
                    <a:pt x="149" y="23"/>
                    <a:pt x="171" y="80"/>
                    <a:pt x="149" y="223"/>
                  </a:cubicBezTo>
                  <a:cubicBezTo>
                    <a:pt x="120" y="428"/>
                    <a:pt x="120" y="633"/>
                    <a:pt x="109" y="838"/>
                  </a:cubicBezTo>
                  <a:cubicBezTo>
                    <a:pt x="103" y="952"/>
                    <a:pt x="80" y="1071"/>
                    <a:pt x="69" y="1185"/>
                  </a:cubicBezTo>
                  <a:cubicBezTo>
                    <a:pt x="63" y="1231"/>
                    <a:pt x="40" y="1276"/>
                    <a:pt x="1" y="1299"/>
                  </a:cubicBezTo>
                  <a:lnTo>
                    <a:pt x="257" y="1299"/>
                  </a:lnTo>
                  <a:cubicBezTo>
                    <a:pt x="280" y="1202"/>
                    <a:pt x="291" y="1105"/>
                    <a:pt x="291" y="1008"/>
                  </a:cubicBezTo>
                  <a:cubicBezTo>
                    <a:pt x="268" y="724"/>
                    <a:pt x="331" y="439"/>
                    <a:pt x="337" y="154"/>
                  </a:cubicBezTo>
                  <a:cubicBezTo>
                    <a:pt x="325" y="92"/>
                    <a:pt x="354" y="29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4"/>
            <p:cNvSpPr/>
            <p:nvPr/>
          </p:nvSpPr>
          <p:spPr>
            <a:xfrm rot="-5400000">
              <a:off x="824319" y="792068"/>
              <a:ext cx="25164" cy="155886"/>
            </a:xfrm>
            <a:custGeom>
              <a:avLst/>
              <a:gdLst/>
              <a:ahLst/>
              <a:cxnLst/>
              <a:rect l="l" t="t" r="r" b="b"/>
              <a:pathLst>
                <a:path w="229" h="1299" extrusionOk="0">
                  <a:moveTo>
                    <a:pt x="0" y="0"/>
                  </a:moveTo>
                  <a:lnTo>
                    <a:pt x="0" y="1299"/>
                  </a:lnTo>
                  <a:lnTo>
                    <a:pt x="228" y="129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4"/>
            <p:cNvSpPr/>
            <p:nvPr/>
          </p:nvSpPr>
          <p:spPr>
            <a:xfrm rot="-5400000">
              <a:off x="821516" y="1097978"/>
              <a:ext cx="30768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0" y="0"/>
                  </a:moveTo>
                  <a:cubicBezTo>
                    <a:pt x="23" y="40"/>
                    <a:pt x="29" y="92"/>
                    <a:pt x="23" y="137"/>
                  </a:cubicBezTo>
                  <a:cubicBezTo>
                    <a:pt x="34" y="524"/>
                    <a:pt x="86" y="912"/>
                    <a:pt x="68" y="1299"/>
                  </a:cubicBezTo>
                  <a:lnTo>
                    <a:pt x="279" y="1299"/>
                  </a:lnTo>
                  <a:cubicBezTo>
                    <a:pt x="262" y="1253"/>
                    <a:pt x="256" y="1208"/>
                    <a:pt x="256" y="1162"/>
                  </a:cubicBezTo>
                  <a:cubicBezTo>
                    <a:pt x="262" y="775"/>
                    <a:pt x="245" y="388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4"/>
            <p:cNvSpPr/>
            <p:nvPr/>
          </p:nvSpPr>
          <p:spPr>
            <a:xfrm rot="-5400000">
              <a:off x="821187" y="1303163"/>
              <a:ext cx="31428" cy="155886"/>
            </a:xfrm>
            <a:custGeom>
              <a:avLst/>
              <a:gdLst/>
              <a:ahLst/>
              <a:cxnLst/>
              <a:rect l="l" t="t" r="r" b="b"/>
              <a:pathLst>
                <a:path w="286" h="1299" extrusionOk="0">
                  <a:moveTo>
                    <a:pt x="120" y="0"/>
                  </a:moveTo>
                  <a:cubicBezTo>
                    <a:pt x="81" y="433"/>
                    <a:pt x="41" y="866"/>
                    <a:pt x="1" y="1299"/>
                  </a:cubicBezTo>
                  <a:lnTo>
                    <a:pt x="195" y="1299"/>
                  </a:lnTo>
                  <a:cubicBezTo>
                    <a:pt x="206" y="1259"/>
                    <a:pt x="212" y="1219"/>
                    <a:pt x="212" y="1185"/>
                  </a:cubicBezTo>
                  <a:cubicBezTo>
                    <a:pt x="212" y="786"/>
                    <a:pt x="286" y="393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4"/>
            <p:cNvSpPr/>
            <p:nvPr/>
          </p:nvSpPr>
          <p:spPr>
            <a:xfrm rot="-5400000">
              <a:off x="821516" y="464840"/>
              <a:ext cx="30769" cy="155886"/>
            </a:xfrm>
            <a:custGeom>
              <a:avLst/>
              <a:gdLst/>
              <a:ahLst/>
              <a:cxnLst/>
              <a:rect l="l" t="t" r="r" b="b"/>
              <a:pathLst>
                <a:path w="280" h="1299" extrusionOk="0">
                  <a:moveTo>
                    <a:pt x="1" y="0"/>
                  </a:moveTo>
                  <a:lnTo>
                    <a:pt x="18" y="1299"/>
                  </a:lnTo>
                  <a:lnTo>
                    <a:pt x="280" y="1299"/>
                  </a:lnTo>
                  <a:cubicBezTo>
                    <a:pt x="274" y="866"/>
                    <a:pt x="268" y="433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44"/>
          <p:cNvGrpSpPr/>
          <p:nvPr/>
        </p:nvGrpSpPr>
        <p:grpSpPr>
          <a:xfrm>
            <a:off x="373089" y="3565134"/>
            <a:ext cx="1651522" cy="1396588"/>
            <a:chOff x="7342975" y="2937669"/>
            <a:chExt cx="1838088" cy="1554356"/>
          </a:xfrm>
        </p:grpSpPr>
        <p:sp>
          <p:nvSpPr>
            <p:cNvPr id="993" name="Google Shape;993;p44"/>
            <p:cNvSpPr/>
            <p:nvPr/>
          </p:nvSpPr>
          <p:spPr>
            <a:xfrm rot="-1053406">
              <a:off x="7477443" y="3147928"/>
              <a:ext cx="1569152" cy="1133838"/>
            </a:xfrm>
            <a:custGeom>
              <a:avLst/>
              <a:gdLst/>
              <a:ahLst/>
              <a:cxnLst/>
              <a:rect l="l" t="t" r="r" b="b"/>
              <a:pathLst>
                <a:path w="12707" h="9182" extrusionOk="0">
                  <a:moveTo>
                    <a:pt x="12706" y="4591"/>
                  </a:moveTo>
                  <a:cubicBezTo>
                    <a:pt x="12706" y="3942"/>
                    <a:pt x="12393" y="3390"/>
                    <a:pt x="11954" y="3156"/>
                  </a:cubicBezTo>
                  <a:lnTo>
                    <a:pt x="11954" y="1584"/>
                  </a:lnTo>
                  <a:cubicBezTo>
                    <a:pt x="11954" y="1294"/>
                    <a:pt x="11721" y="1060"/>
                    <a:pt x="11430" y="1060"/>
                  </a:cubicBezTo>
                  <a:lnTo>
                    <a:pt x="9933" y="1060"/>
                  </a:lnTo>
                  <a:cubicBezTo>
                    <a:pt x="8959" y="400"/>
                    <a:pt x="7712" y="1"/>
                    <a:pt x="6350" y="1"/>
                  </a:cubicBezTo>
                  <a:cubicBezTo>
                    <a:pt x="4995" y="1"/>
                    <a:pt x="3748" y="400"/>
                    <a:pt x="2774" y="1060"/>
                  </a:cubicBezTo>
                  <a:lnTo>
                    <a:pt x="1276" y="1060"/>
                  </a:lnTo>
                  <a:cubicBezTo>
                    <a:pt x="986" y="1060"/>
                    <a:pt x="752" y="1294"/>
                    <a:pt x="752" y="1584"/>
                  </a:cubicBezTo>
                  <a:lnTo>
                    <a:pt x="752" y="3156"/>
                  </a:lnTo>
                  <a:cubicBezTo>
                    <a:pt x="308" y="3390"/>
                    <a:pt x="0" y="3942"/>
                    <a:pt x="0" y="4591"/>
                  </a:cubicBezTo>
                  <a:cubicBezTo>
                    <a:pt x="0" y="5235"/>
                    <a:pt x="308" y="5793"/>
                    <a:pt x="752" y="6026"/>
                  </a:cubicBezTo>
                  <a:lnTo>
                    <a:pt x="752" y="7604"/>
                  </a:lnTo>
                  <a:cubicBezTo>
                    <a:pt x="752" y="7889"/>
                    <a:pt x="986" y="8122"/>
                    <a:pt x="1276" y="8122"/>
                  </a:cubicBezTo>
                  <a:lnTo>
                    <a:pt x="2774" y="8122"/>
                  </a:lnTo>
                  <a:cubicBezTo>
                    <a:pt x="3748" y="8783"/>
                    <a:pt x="4995" y="9182"/>
                    <a:pt x="6350" y="9182"/>
                  </a:cubicBezTo>
                  <a:cubicBezTo>
                    <a:pt x="7712" y="9182"/>
                    <a:pt x="8959" y="8783"/>
                    <a:pt x="9933" y="8122"/>
                  </a:cubicBezTo>
                  <a:lnTo>
                    <a:pt x="11430" y="8122"/>
                  </a:lnTo>
                  <a:cubicBezTo>
                    <a:pt x="11721" y="8122"/>
                    <a:pt x="11949" y="7889"/>
                    <a:pt x="11954" y="7604"/>
                  </a:cubicBezTo>
                  <a:lnTo>
                    <a:pt x="11954" y="6026"/>
                  </a:lnTo>
                  <a:cubicBezTo>
                    <a:pt x="12393" y="5793"/>
                    <a:pt x="12706" y="5241"/>
                    <a:pt x="12706" y="45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994" name="Google Shape;994;p44"/>
            <p:cNvSpPr/>
            <p:nvPr/>
          </p:nvSpPr>
          <p:spPr>
            <a:xfrm rot="-1053417">
              <a:off x="7507898" y="3176722"/>
              <a:ext cx="1508870" cy="1076185"/>
            </a:xfrm>
            <a:custGeom>
              <a:avLst/>
              <a:gdLst/>
              <a:ahLst/>
              <a:cxnLst/>
              <a:rect l="l" t="t" r="r" b="b"/>
              <a:pathLst>
                <a:path w="12314" h="8783" extrusionOk="0">
                  <a:moveTo>
                    <a:pt x="6151" y="63"/>
                  </a:moveTo>
                  <a:cubicBezTo>
                    <a:pt x="7410" y="63"/>
                    <a:pt x="8629" y="416"/>
                    <a:pt x="9586" y="1077"/>
                  </a:cubicBezTo>
                  <a:lnTo>
                    <a:pt x="9637" y="1111"/>
                  </a:lnTo>
                  <a:lnTo>
                    <a:pt x="9654" y="1122"/>
                  </a:lnTo>
                  <a:lnTo>
                    <a:pt x="11231" y="1122"/>
                  </a:lnTo>
                  <a:cubicBezTo>
                    <a:pt x="11380" y="1122"/>
                    <a:pt x="11493" y="1236"/>
                    <a:pt x="11493" y="1384"/>
                  </a:cubicBezTo>
                  <a:lnTo>
                    <a:pt x="11493" y="3116"/>
                  </a:lnTo>
                  <a:lnTo>
                    <a:pt x="11528" y="3133"/>
                  </a:lnTo>
                  <a:lnTo>
                    <a:pt x="11636" y="3184"/>
                  </a:lnTo>
                  <a:cubicBezTo>
                    <a:pt x="12000" y="3378"/>
                    <a:pt x="12251" y="3862"/>
                    <a:pt x="12251" y="4391"/>
                  </a:cubicBezTo>
                  <a:cubicBezTo>
                    <a:pt x="12251" y="4915"/>
                    <a:pt x="12000" y="5405"/>
                    <a:pt x="11636" y="5599"/>
                  </a:cubicBezTo>
                  <a:lnTo>
                    <a:pt x="11528" y="5650"/>
                  </a:lnTo>
                  <a:lnTo>
                    <a:pt x="11493" y="5667"/>
                  </a:lnTo>
                  <a:lnTo>
                    <a:pt x="11493" y="7404"/>
                  </a:lnTo>
                  <a:cubicBezTo>
                    <a:pt x="11493" y="7546"/>
                    <a:pt x="11380" y="7666"/>
                    <a:pt x="11231" y="7666"/>
                  </a:cubicBezTo>
                  <a:lnTo>
                    <a:pt x="9654" y="7666"/>
                  </a:lnTo>
                  <a:lnTo>
                    <a:pt x="9637" y="7677"/>
                  </a:lnTo>
                  <a:lnTo>
                    <a:pt x="9586" y="7712"/>
                  </a:lnTo>
                  <a:cubicBezTo>
                    <a:pt x="8629" y="8361"/>
                    <a:pt x="7404" y="8725"/>
                    <a:pt x="6151" y="8725"/>
                  </a:cubicBezTo>
                  <a:cubicBezTo>
                    <a:pt x="4898" y="8725"/>
                    <a:pt x="3680" y="8361"/>
                    <a:pt x="2723" y="7712"/>
                  </a:cubicBezTo>
                  <a:lnTo>
                    <a:pt x="2672" y="7677"/>
                  </a:lnTo>
                  <a:lnTo>
                    <a:pt x="2655" y="7666"/>
                  </a:lnTo>
                  <a:lnTo>
                    <a:pt x="1077" y="7666"/>
                  </a:lnTo>
                  <a:cubicBezTo>
                    <a:pt x="929" y="7666"/>
                    <a:pt x="809" y="7546"/>
                    <a:pt x="809" y="7404"/>
                  </a:cubicBezTo>
                  <a:lnTo>
                    <a:pt x="809" y="5673"/>
                  </a:lnTo>
                  <a:lnTo>
                    <a:pt x="775" y="5656"/>
                  </a:lnTo>
                  <a:lnTo>
                    <a:pt x="673" y="5599"/>
                  </a:lnTo>
                  <a:cubicBezTo>
                    <a:pt x="302" y="5405"/>
                    <a:pt x="58" y="4921"/>
                    <a:pt x="58" y="4391"/>
                  </a:cubicBezTo>
                  <a:cubicBezTo>
                    <a:pt x="58" y="3867"/>
                    <a:pt x="302" y="3383"/>
                    <a:pt x="673" y="3190"/>
                  </a:cubicBezTo>
                  <a:lnTo>
                    <a:pt x="775" y="3133"/>
                  </a:lnTo>
                  <a:lnTo>
                    <a:pt x="809" y="3116"/>
                  </a:lnTo>
                  <a:lnTo>
                    <a:pt x="809" y="1384"/>
                  </a:lnTo>
                  <a:cubicBezTo>
                    <a:pt x="809" y="1242"/>
                    <a:pt x="929" y="1122"/>
                    <a:pt x="1077" y="1122"/>
                  </a:cubicBezTo>
                  <a:lnTo>
                    <a:pt x="2655" y="1122"/>
                  </a:lnTo>
                  <a:lnTo>
                    <a:pt x="2672" y="1111"/>
                  </a:lnTo>
                  <a:lnTo>
                    <a:pt x="2723" y="1077"/>
                  </a:lnTo>
                  <a:cubicBezTo>
                    <a:pt x="3680" y="422"/>
                    <a:pt x="4898" y="63"/>
                    <a:pt x="6151" y="63"/>
                  </a:cubicBezTo>
                  <a:close/>
                  <a:moveTo>
                    <a:pt x="6151" y="0"/>
                  </a:moveTo>
                  <a:cubicBezTo>
                    <a:pt x="4887" y="0"/>
                    <a:pt x="3657" y="365"/>
                    <a:pt x="2683" y="1025"/>
                  </a:cubicBezTo>
                  <a:lnTo>
                    <a:pt x="2637" y="1060"/>
                  </a:lnTo>
                  <a:lnTo>
                    <a:pt x="1077" y="1060"/>
                  </a:lnTo>
                  <a:cubicBezTo>
                    <a:pt x="895" y="1060"/>
                    <a:pt x="752" y="1208"/>
                    <a:pt x="752" y="1384"/>
                  </a:cubicBezTo>
                  <a:lnTo>
                    <a:pt x="752" y="3081"/>
                  </a:lnTo>
                  <a:lnTo>
                    <a:pt x="650" y="3133"/>
                  </a:lnTo>
                  <a:cubicBezTo>
                    <a:pt x="257" y="3332"/>
                    <a:pt x="1" y="3845"/>
                    <a:pt x="1" y="4391"/>
                  </a:cubicBezTo>
                  <a:cubicBezTo>
                    <a:pt x="1" y="4938"/>
                    <a:pt x="257" y="5445"/>
                    <a:pt x="650" y="5650"/>
                  </a:cubicBezTo>
                  <a:lnTo>
                    <a:pt x="752" y="5701"/>
                  </a:lnTo>
                  <a:lnTo>
                    <a:pt x="752" y="7404"/>
                  </a:lnTo>
                  <a:cubicBezTo>
                    <a:pt x="752" y="7581"/>
                    <a:pt x="900" y="7723"/>
                    <a:pt x="1077" y="7723"/>
                  </a:cubicBezTo>
                  <a:lnTo>
                    <a:pt x="2643" y="7723"/>
                  </a:lnTo>
                  <a:lnTo>
                    <a:pt x="2689" y="7757"/>
                  </a:lnTo>
                  <a:cubicBezTo>
                    <a:pt x="3663" y="8423"/>
                    <a:pt x="4893" y="8782"/>
                    <a:pt x="6157" y="8782"/>
                  </a:cubicBezTo>
                  <a:cubicBezTo>
                    <a:pt x="7421" y="8782"/>
                    <a:pt x="8657" y="8423"/>
                    <a:pt x="9625" y="7757"/>
                  </a:cubicBezTo>
                  <a:lnTo>
                    <a:pt x="9677" y="7723"/>
                  </a:lnTo>
                  <a:lnTo>
                    <a:pt x="11237" y="7723"/>
                  </a:lnTo>
                  <a:cubicBezTo>
                    <a:pt x="11414" y="7723"/>
                    <a:pt x="11562" y="7581"/>
                    <a:pt x="11562" y="7404"/>
                  </a:cubicBezTo>
                  <a:lnTo>
                    <a:pt x="11562" y="5707"/>
                  </a:lnTo>
                  <a:lnTo>
                    <a:pt x="11664" y="5650"/>
                  </a:lnTo>
                  <a:cubicBezTo>
                    <a:pt x="12052" y="5451"/>
                    <a:pt x="12314" y="4938"/>
                    <a:pt x="12314" y="4391"/>
                  </a:cubicBezTo>
                  <a:cubicBezTo>
                    <a:pt x="12314" y="3845"/>
                    <a:pt x="12052" y="3338"/>
                    <a:pt x="11664" y="3133"/>
                  </a:cubicBezTo>
                  <a:lnTo>
                    <a:pt x="11562" y="3081"/>
                  </a:lnTo>
                  <a:lnTo>
                    <a:pt x="11562" y="1384"/>
                  </a:lnTo>
                  <a:cubicBezTo>
                    <a:pt x="11562" y="1208"/>
                    <a:pt x="11414" y="1060"/>
                    <a:pt x="11237" y="1060"/>
                  </a:cubicBezTo>
                  <a:lnTo>
                    <a:pt x="9671" y="1060"/>
                  </a:lnTo>
                  <a:lnTo>
                    <a:pt x="9620" y="1025"/>
                  </a:lnTo>
                  <a:cubicBezTo>
                    <a:pt x="8652" y="365"/>
                    <a:pt x="7421" y="0"/>
                    <a:pt x="6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44"/>
          <p:cNvSpPr txBox="1">
            <a:spLocks noGrp="1"/>
          </p:cNvSpPr>
          <p:nvPr>
            <p:ph type="subTitle" idx="4294967295"/>
          </p:nvPr>
        </p:nvSpPr>
        <p:spPr>
          <a:xfrm rot="-1147920">
            <a:off x="695929" y="3965195"/>
            <a:ext cx="1005963" cy="5962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Grand Hotel"/>
                <a:ea typeface="Grand Hotel"/>
                <a:cs typeface="Grand Hotel"/>
                <a:sym typeface="Grand Hotel"/>
              </a:rPr>
              <a:t>Vintage style!</a:t>
            </a:r>
            <a:endParaRPr sz="2000">
              <a:solidFill>
                <a:schemeClr val="accent3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grpSp>
        <p:nvGrpSpPr>
          <p:cNvPr id="996" name="Google Shape;996;p44"/>
          <p:cNvGrpSpPr/>
          <p:nvPr/>
        </p:nvGrpSpPr>
        <p:grpSpPr>
          <a:xfrm rot="-40568">
            <a:off x="2975422" y="303393"/>
            <a:ext cx="3128945" cy="1214480"/>
            <a:chOff x="2975475" y="303600"/>
            <a:chExt cx="3129040" cy="1214517"/>
          </a:xfrm>
        </p:grpSpPr>
        <p:sp>
          <p:nvSpPr>
            <p:cNvPr id="997" name="Google Shape;997;p44"/>
            <p:cNvSpPr/>
            <p:nvPr/>
          </p:nvSpPr>
          <p:spPr>
            <a:xfrm>
              <a:off x="2975475" y="340702"/>
              <a:ext cx="3065115" cy="1177415"/>
            </a:xfrm>
            <a:custGeom>
              <a:avLst/>
              <a:gdLst/>
              <a:ahLst/>
              <a:cxnLst/>
              <a:rect l="l" t="t" r="r" b="b"/>
              <a:pathLst>
                <a:path w="13697" h="8908" extrusionOk="0">
                  <a:moveTo>
                    <a:pt x="0" y="0"/>
                  </a:moveTo>
                  <a:lnTo>
                    <a:pt x="0" y="8708"/>
                  </a:lnTo>
                  <a:cubicBezTo>
                    <a:pt x="11" y="8702"/>
                    <a:pt x="28" y="8697"/>
                    <a:pt x="40" y="8697"/>
                  </a:cubicBezTo>
                  <a:cubicBezTo>
                    <a:pt x="43" y="8697"/>
                    <a:pt x="46" y="8696"/>
                    <a:pt x="48" y="8696"/>
                  </a:cubicBezTo>
                  <a:cubicBezTo>
                    <a:pt x="159" y="8696"/>
                    <a:pt x="179" y="8908"/>
                    <a:pt x="292" y="8908"/>
                  </a:cubicBezTo>
                  <a:cubicBezTo>
                    <a:pt x="293" y="8908"/>
                    <a:pt x="295" y="8908"/>
                    <a:pt x="296" y="8908"/>
                  </a:cubicBezTo>
                  <a:cubicBezTo>
                    <a:pt x="410" y="8896"/>
                    <a:pt x="404" y="8845"/>
                    <a:pt x="524" y="8833"/>
                  </a:cubicBezTo>
                  <a:cubicBezTo>
                    <a:pt x="644" y="8828"/>
                    <a:pt x="632" y="8720"/>
                    <a:pt x="752" y="8708"/>
                  </a:cubicBezTo>
                  <a:cubicBezTo>
                    <a:pt x="866" y="8697"/>
                    <a:pt x="866" y="8663"/>
                    <a:pt x="980" y="8651"/>
                  </a:cubicBezTo>
                  <a:cubicBezTo>
                    <a:pt x="984" y="8651"/>
                    <a:pt x="989" y="8651"/>
                    <a:pt x="993" y="8651"/>
                  </a:cubicBezTo>
                  <a:cubicBezTo>
                    <a:pt x="1098" y="8651"/>
                    <a:pt x="1114" y="8771"/>
                    <a:pt x="1218" y="8771"/>
                  </a:cubicBezTo>
                  <a:cubicBezTo>
                    <a:pt x="1220" y="8771"/>
                    <a:pt x="1222" y="8771"/>
                    <a:pt x="1224" y="8771"/>
                  </a:cubicBezTo>
                  <a:cubicBezTo>
                    <a:pt x="1344" y="8759"/>
                    <a:pt x="1338" y="8697"/>
                    <a:pt x="1458" y="8691"/>
                  </a:cubicBezTo>
                  <a:cubicBezTo>
                    <a:pt x="1572" y="8685"/>
                    <a:pt x="1572" y="8651"/>
                    <a:pt x="1691" y="8646"/>
                  </a:cubicBezTo>
                  <a:cubicBezTo>
                    <a:pt x="1805" y="8634"/>
                    <a:pt x="1805" y="8617"/>
                    <a:pt x="1925" y="8606"/>
                  </a:cubicBezTo>
                  <a:cubicBezTo>
                    <a:pt x="1927" y="8606"/>
                    <a:pt x="1929" y="8606"/>
                    <a:pt x="1931" y="8606"/>
                  </a:cubicBezTo>
                  <a:cubicBezTo>
                    <a:pt x="2037" y="8606"/>
                    <a:pt x="2052" y="8760"/>
                    <a:pt x="2164" y="8760"/>
                  </a:cubicBezTo>
                  <a:cubicBezTo>
                    <a:pt x="2166" y="8760"/>
                    <a:pt x="2168" y="8760"/>
                    <a:pt x="2170" y="8759"/>
                  </a:cubicBezTo>
                  <a:cubicBezTo>
                    <a:pt x="2289" y="8748"/>
                    <a:pt x="2267" y="8497"/>
                    <a:pt x="2386" y="8486"/>
                  </a:cubicBezTo>
                  <a:cubicBezTo>
                    <a:pt x="2389" y="8486"/>
                    <a:pt x="2391" y="8486"/>
                    <a:pt x="2394" y="8486"/>
                  </a:cubicBezTo>
                  <a:cubicBezTo>
                    <a:pt x="2499" y="8486"/>
                    <a:pt x="2524" y="8714"/>
                    <a:pt x="2629" y="8714"/>
                  </a:cubicBezTo>
                  <a:cubicBezTo>
                    <a:pt x="2632" y="8714"/>
                    <a:pt x="2634" y="8714"/>
                    <a:pt x="2637" y="8714"/>
                  </a:cubicBezTo>
                  <a:cubicBezTo>
                    <a:pt x="2751" y="8708"/>
                    <a:pt x="2734" y="8463"/>
                    <a:pt x="2853" y="8452"/>
                  </a:cubicBezTo>
                  <a:cubicBezTo>
                    <a:pt x="2855" y="8452"/>
                    <a:pt x="2857" y="8452"/>
                    <a:pt x="2859" y="8452"/>
                  </a:cubicBezTo>
                  <a:cubicBezTo>
                    <a:pt x="2964" y="8452"/>
                    <a:pt x="2985" y="8612"/>
                    <a:pt x="3088" y="8612"/>
                  </a:cubicBezTo>
                  <a:cubicBezTo>
                    <a:pt x="3091" y="8612"/>
                    <a:pt x="3095" y="8612"/>
                    <a:pt x="3098" y="8611"/>
                  </a:cubicBezTo>
                  <a:cubicBezTo>
                    <a:pt x="3218" y="8606"/>
                    <a:pt x="3206" y="8469"/>
                    <a:pt x="3320" y="8463"/>
                  </a:cubicBezTo>
                  <a:cubicBezTo>
                    <a:pt x="3364" y="8459"/>
                    <a:pt x="3392" y="8458"/>
                    <a:pt x="3416" y="8458"/>
                  </a:cubicBezTo>
                  <a:cubicBezTo>
                    <a:pt x="3442" y="8458"/>
                    <a:pt x="3462" y="8459"/>
                    <a:pt x="3494" y="8459"/>
                  </a:cubicBezTo>
                  <a:cubicBezTo>
                    <a:pt x="3511" y="8459"/>
                    <a:pt x="3532" y="8459"/>
                    <a:pt x="3559" y="8458"/>
                  </a:cubicBezTo>
                  <a:cubicBezTo>
                    <a:pt x="3673" y="8446"/>
                    <a:pt x="3668" y="8384"/>
                    <a:pt x="3787" y="8378"/>
                  </a:cubicBezTo>
                  <a:cubicBezTo>
                    <a:pt x="3907" y="8366"/>
                    <a:pt x="3901" y="8355"/>
                    <a:pt x="4021" y="8349"/>
                  </a:cubicBezTo>
                  <a:cubicBezTo>
                    <a:pt x="4024" y="8349"/>
                    <a:pt x="4027" y="8349"/>
                    <a:pt x="4031" y="8349"/>
                  </a:cubicBezTo>
                  <a:cubicBezTo>
                    <a:pt x="4140" y="8349"/>
                    <a:pt x="4155" y="8532"/>
                    <a:pt x="4266" y="8532"/>
                  </a:cubicBezTo>
                  <a:cubicBezTo>
                    <a:pt x="4268" y="8532"/>
                    <a:pt x="4270" y="8532"/>
                    <a:pt x="4271" y="8532"/>
                  </a:cubicBezTo>
                  <a:cubicBezTo>
                    <a:pt x="4385" y="8520"/>
                    <a:pt x="4380" y="8452"/>
                    <a:pt x="4499" y="8446"/>
                  </a:cubicBezTo>
                  <a:cubicBezTo>
                    <a:pt x="4619" y="8435"/>
                    <a:pt x="4607" y="8338"/>
                    <a:pt x="4727" y="8332"/>
                  </a:cubicBezTo>
                  <a:cubicBezTo>
                    <a:pt x="4732" y="8332"/>
                    <a:pt x="4737" y="8332"/>
                    <a:pt x="4742" y="8332"/>
                  </a:cubicBezTo>
                  <a:cubicBezTo>
                    <a:pt x="4837" y="8332"/>
                    <a:pt x="4856" y="8430"/>
                    <a:pt x="4956" y="8430"/>
                  </a:cubicBezTo>
                  <a:cubicBezTo>
                    <a:pt x="4961" y="8430"/>
                    <a:pt x="4966" y="8430"/>
                    <a:pt x="4972" y="8429"/>
                  </a:cubicBezTo>
                  <a:cubicBezTo>
                    <a:pt x="5086" y="8423"/>
                    <a:pt x="5080" y="8344"/>
                    <a:pt x="5200" y="8332"/>
                  </a:cubicBezTo>
                  <a:cubicBezTo>
                    <a:pt x="5314" y="8321"/>
                    <a:pt x="5314" y="8292"/>
                    <a:pt x="5428" y="8281"/>
                  </a:cubicBezTo>
                  <a:cubicBezTo>
                    <a:pt x="5431" y="8281"/>
                    <a:pt x="5434" y="8281"/>
                    <a:pt x="5437" y="8281"/>
                  </a:cubicBezTo>
                  <a:cubicBezTo>
                    <a:pt x="5545" y="8281"/>
                    <a:pt x="5566" y="8475"/>
                    <a:pt x="5670" y="8475"/>
                  </a:cubicBezTo>
                  <a:cubicBezTo>
                    <a:pt x="5672" y="8475"/>
                    <a:pt x="5675" y="8475"/>
                    <a:pt x="5678" y="8475"/>
                  </a:cubicBezTo>
                  <a:cubicBezTo>
                    <a:pt x="5798" y="8463"/>
                    <a:pt x="5798" y="8463"/>
                    <a:pt x="5917" y="8452"/>
                  </a:cubicBezTo>
                  <a:cubicBezTo>
                    <a:pt x="6031" y="8446"/>
                    <a:pt x="6020" y="8270"/>
                    <a:pt x="6134" y="8258"/>
                  </a:cubicBezTo>
                  <a:cubicBezTo>
                    <a:pt x="6139" y="8258"/>
                    <a:pt x="6144" y="8257"/>
                    <a:pt x="6149" y="8257"/>
                  </a:cubicBezTo>
                  <a:cubicBezTo>
                    <a:pt x="6249" y="8257"/>
                    <a:pt x="6263" y="8356"/>
                    <a:pt x="6363" y="8356"/>
                  </a:cubicBezTo>
                  <a:cubicBezTo>
                    <a:pt x="6368" y="8356"/>
                    <a:pt x="6373" y="8356"/>
                    <a:pt x="6379" y="8355"/>
                  </a:cubicBezTo>
                  <a:cubicBezTo>
                    <a:pt x="6493" y="8344"/>
                    <a:pt x="6493" y="8281"/>
                    <a:pt x="6606" y="8275"/>
                  </a:cubicBezTo>
                  <a:cubicBezTo>
                    <a:pt x="6726" y="8270"/>
                    <a:pt x="6715" y="8161"/>
                    <a:pt x="6834" y="8156"/>
                  </a:cubicBezTo>
                  <a:cubicBezTo>
                    <a:pt x="6837" y="8155"/>
                    <a:pt x="6840" y="8155"/>
                    <a:pt x="6843" y="8155"/>
                  </a:cubicBezTo>
                  <a:cubicBezTo>
                    <a:pt x="6953" y="8155"/>
                    <a:pt x="6973" y="8355"/>
                    <a:pt x="7080" y="8355"/>
                  </a:cubicBezTo>
                  <a:cubicBezTo>
                    <a:pt x="7082" y="8355"/>
                    <a:pt x="7083" y="8355"/>
                    <a:pt x="7085" y="8355"/>
                  </a:cubicBezTo>
                  <a:cubicBezTo>
                    <a:pt x="7204" y="8344"/>
                    <a:pt x="7193" y="8218"/>
                    <a:pt x="7307" y="8213"/>
                  </a:cubicBezTo>
                  <a:cubicBezTo>
                    <a:pt x="7427" y="8201"/>
                    <a:pt x="7421" y="8116"/>
                    <a:pt x="7535" y="8104"/>
                  </a:cubicBezTo>
                  <a:cubicBezTo>
                    <a:pt x="7654" y="8099"/>
                    <a:pt x="7654" y="8104"/>
                    <a:pt x="7774" y="8093"/>
                  </a:cubicBezTo>
                  <a:cubicBezTo>
                    <a:pt x="7784" y="8092"/>
                    <a:pt x="7794" y="8092"/>
                    <a:pt x="7803" y="8092"/>
                  </a:cubicBezTo>
                  <a:cubicBezTo>
                    <a:pt x="7881" y="8092"/>
                    <a:pt x="7900" y="8129"/>
                    <a:pt x="7979" y="8129"/>
                  </a:cubicBezTo>
                  <a:cubicBezTo>
                    <a:pt x="7987" y="8129"/>
                    <a:pt x="7997" y="8128"/>
                    <a:pt x="8007" y="8127"/>
                  </a:cubicBezTo>
                  <a:cubicBezTo>
                    <a:pt x="8127" y="8122"/>
                    <a:pt x="8127" y="8099"/>
                    <a:pt x="8241" y="8087"/>
                  </a:cubicBezTo>
                  <a:cubicBezTo>
                    <a:pt x="8243" y="8087"/>
                    <a:pt x="8245" y="8087"/>
                    <a:pt x="8247" y="8087"/>
                  </a:cubicBezTo>
                  <a:cubicBezTo>
                    <a:pt x="8359" y="8087"/>
                    <a:pt x="8373" y="8241"/>
                    <a:pt x="8486" y="8241"/>
                  </a:cubicBezTo>
                  <a:cubicBezTo>
                    <a:pt x="8487" y="8241"/>
                    <a:pt x="8489" y="8241"/>
                    <a:pt x="8492" y="8241"/>
                  </a:cubicBezTo>
                  <a:cubicBezTo>
                    <a:pt x="8508" y="8240"/>
                    <a:pt x="8523" y="8239"/>
                    <a:pt x="8535" y="8239"/>
                  </a:cubicBezTo>
                  <a:cubicBezTo>
                    <a:pt x="8597" y="8239"/>
                    <a:pt x="8620" y="8255"/>
                    <a:pt x="8681" y="8255"/>
                  </a:cubicBezTo>
                  <a:cubicBezTo>
                    <a:pt x="8694" y="8255"/>
                    <a:pt x="8708" y="8254"/>
                    <a:pt x="8725" y="8253"/>
                  </a:cubicBezTo>
                  <a:cubicBezTo>
                    <a:pt x="8845" y="8247"/>
                    <a:pt x="8839" y="8201"/>
                    <a:pt x="8959" y="8190"/>
                  </a:cubicBezTo>
                  <a:cubicBezTo>
                    <a:pt x="9072" y="8184"/>
                    <a:pt x="9067" y="8099"/>
                    <a:pt x="9186" y="8087"/>
                  </a:cubicBezTo>
                  <a:cubicBezTo>
                    <a:pt x="9300" y="8076"/>
                    <a:pt x="9289" y="7939"/>
                    <a:pt x="9408" y="7934"/>
                  </a:cubicBezTo>
                  <a:cubicBezTo>
                    <a:pt x="9414" y="7933"/>
                    <a:pt x="9419" y="7933"/>
                    <a:pt x="9424" y="7933"/>
                  </a:cubicBezTo>
                  <a:cubicBezTo>
                    <a:pt x="9526" y="7933"/>
                    <a:pt x="9539" y="8036"/>
                    <a:pt x="9645" y="8036"/>
                  </a:cubicBezTo>
                  <a:cubicBezTo>
                    <a:pt x="9648" y="8036"/>
                    <a:pt x="9651" y="8036"/>
                    <a:pt x="9653" y="8036"/>
                  </a:cubicBezTo>
                  <a:cubicBezTo>
                    <a:pt x="9767" y="8025"/>
                    <a:pt x="9767" y="8002"/>
                    <a:pt x="9881" y="7996"/>
                  </a:cubicBezTo>
                  <a:cubicBezTo>
                    <a:pt x="10001" y="7985"/>
                    <a:pt x="9995" y="7894"/>
                    <a:pt x="10109" y="7882"/>
                  </a:cubicBezTo>
                  <a:cubicBezTo>
                    <a:pt x="10119" y="7881"/>
                    <a:pt x="10128" y="7881"/>
                    <a:pt x="10137" y="7881"/>
                  </a:cubicBezTo>
                  <a:cubicBezTo>
                    <a:pt x="10226" y="7881"/>
                    <a:pt x="10242" y="7928"/>
                    <a:pt x="10334" y="7928"/>
                  </a:cubicBezTo>
                  <a:cubicBezTo>
                    <a:pt x="10338" y="7928"/>
                    <a:pt x="10343" y="7928"/>
                    <a:pt x="10348" y="7928"/>
                  </a:cubicBezTo>
                  <a:cubicBezTo>
                    <a:pt x="10468" y="7917"/>
                    <a:pt x="10462" y="7871"/>
                    <a:pt x="10582" y="7854"/>
                  </a:cubicBezTo>
                  <a:cubicBezTo>
                    <a:pt x="10592" y="7853"/>
                    <a:pt x="10602" y="7852"/>
                    <a:pt x="10610" y="7852"/>
                  </a:cubicBezTo>
                  <a:cubicBezTo>
                    <a:pt x="10689" y="7852"/>
                    <a:pt x="10708" y="7890"/>
                    <a:pt x="10786" y="7890"/>
                  </a:cubicBezTo>
                  <a:cubicBezTo>
                    <a:pt x="10795" y="7890"/>
                    <a:pt x="10805" y="7889"/>
                    <a:pt x="10815" y="7888"/>
                  </a:cubicBezTo>
                  <a:cubicBezTo>
                    <a:pt x="10829" y="7887"/>
                    <a:pt x="10841" y="7887"/>
                    <a:pt x="10851" y="7887"/>
                  </a:cubicBezTo>
                  <a:cubicBezTo>
                    <a:pt x="10925" y="7887"/>
                    <a:pt x="10944" y="7900"/>
                    <a:pt x="11018" y="7900"/>
                  </a:cubicBezTo>
                  <a:cubicBezTo>
                    <a:pt x="11029" y="7900"/>
                    <a:pt x="11041" y="7900"/>
                    <a:pt x="11054" y="7899"/>
                  </a:cubicBezTo>
                  <a:cubicBezTo>
                    <a:pt x="11174" y="7888"/>
                    <a:pt x="11163" y="7820"/>
                    <a:pt x="11282" y="7808"/>
                  </a:cubicBezTo>
                  <a:cubicBezTo>
                    <a:pt x="11284" y="7808"/>
                    <a:pt x="11285" y="7808"/>
                    <a:pt x="11286" y="7808"/>
                  </a:cubicBezTo>
                  <a:cubicBezTo>
                    <a:pt x="11399" y="7808"/>
                    <a:pt x="11419" y="8025"/>
                    <a:pt x="11525" y="8025"/>
                  </a:cubicBezTo>
                  <a:cubicBezTo>
                    <a:pt x="11527" y="8025"/>
                    <a:pt x="11530" y="8025"/>
                    <a:pt x="11533" y="8025"/>
                  </a:cubicBezTo>
                  <a:cubicBezTo>
                    <a:pt x="11652" y="8013"/>
                    <a:pt x="11641" y="7899"/>
                    <a:pt x="11761" y="7888"/>
                  </a:cubicBezTo>
                  <a:cubicBezTo>
                    <a:pt x="11775" y="7887"/>
                    <a:pt x="11788" y="7886"/>
                    <a:pt x="11799" y="7886"/>
                  </a:cubicBezTo>
                  <a:cubicBezTo>
                    <a:pt x="11866" y="7886"/>
                    <a:pt x="11888" y="7907"/>
                    <a:pt x="11955" y="7907"/>
                  </a:cubicBezTo>
                  <a:cubicBezTo>
                    <a:pt x="11967" y="7907"/>
                    <a:pt x="11980" y="7907"/>
                    <a:pt x="11994" y="7905"/>
                  </a:cubicBezTo>
                  <a:cubicBezTo>
                    <a:pt x="12114" y="7899"/>
                    <a:pt x="12102" y="7797"/>
                    <a:pt x="12222" y="7786"/>
                  </a:cubicBezTo>
                  <a:cubicBezTo>
                    <a:pt x="12231" y="7785"/>
                    <a:pt x="12240" y="7784"/>
                    <a:pt x="12248" y="7784"/>
                  </a:cubicBezTo>
                  <a:cubicBezTo>
                    <a:pt x="12333" y="7784"/>
                    <a:pt x="12350" y="7831"/>
                    <a:pt x="12446" y="7831"/>
                  </a:cubicBezTo>
                  <a:cubicBezTo>
                    <a:pt x="12451" y="7831"/>
                    <a:pt x="12456" y="7831"/>
                    <a:pt x="12461" y="7831"/>
                  </a:cubicBezTo>
                  <a:cubicBezTo>
                    <a:pt x="12476" y="7830"/>
                    <a:pt x="12490" y="7829"/>
                    <a:pt x="12501" y="7829"/>
                  </a:cubicBezTo>
                  <a:cubicBezTo>
                    <a:pt x="12571" y="7829"/>
                    <a:pt x="12590" y="7850"/>
                    <a:pt x="12656" y="7850"/>
                  </a:cubicBezTo>
                  <a:cubicBezTo>
                    <a:pt x="12667" y="7850"/>
                    <a:pt x="12680" y="7850"/>
                    <a:pt x="12695" y="7848"/>
                  </a:cubicBezTo>
                  <a:cubicBezTo>
                    <a:pt x="12814" y="7837"/>
                    <a:pt x="12808" y="7786"/>
                    <a:pt x="12928" y="7774"/>
                  </a:cubicBezTo>
                  <a:cubicBezTo>
                    <a:pt x="13042" y="7768"/>
                    <a:pt x="13036" y="7660"/>
                    <a:pt x="13150" y="7655"/>
                  </a:cubicBezTo>
                  <a:cubicBezTo>
                    <a:pt x="13153" y="7654"/>
                    <a:pt x="13156" y="7654"/>
                    <a:pt x="13159" y="7654"/>
                  </a:cubicBezTo>
                  <a:cubicBezTo>
                    <a:pt x="13268" y="7654"/>
                    <a:pt x="13289" y="7860"/>
                    <a:pt x="13398" y="7860"/>
                  </a:cubicBezTo>
                  <a:cubicBezTo>
                    <a:pt x="13401" y="7860"/>
                    <a:pt x="13404" y="7860"/>
                    <a:pt x="13406" y="7860"/>
                  </a:cubicBezTo>
                  <a:cubicBezTo>
                    <a:pt x="13520" y="7854"/>
                    <a:pt x="13515" y="7751"/>
                    <a:pt x="13629" y="7746"/>
                  </a:cubicBezTo>
                  <a:cubicBezTo>
                    <a:pt x="13635" y="7744"/>
                    <a:pt x="13642" y="7743"/>
                    <a:pt x="13649" y="7743"/>
                  </a:cubicBezTo>
                  <a:cubicBezTo>
                    <a:pt x="13665" y="7743"/>
                    <a:pt x="13681" y="7747"/>
                    <a:pt x="13697" y="7751"/>
                  </a:cubicBezTo>
                  <a:lnTo>
                    <a:pt x="136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4"/>
            <p:cNvSpPr/>
            <p:nvPr/>
          </p:nvSpPr>
          <p:spPr>
            <a:xfrm>
              <a:off x="3039400" y="303600"/>
              <a:ext cx="3065115" cy="1177415"/>
            </a:xfrm>
            <a:custGeom>
              <a:avLst/>
              <a:gdLst/>
              <a:ahLst/>
              <a:cxnLst/>
              <a:rect l="l" t="t" r="r" b="b"/>
              <a:pathLst>
                <a:path w="13697" h="8908" extrusionOk="0">
                  <a:moveTo>
                    <a:pt x="0" y="0"/>
                  </a:moveTo>
                  <a:lnTo>
                    <a:pt x="0" y="8708"/>
                  </a:lnTo>
                  <a:cubicBezTo>
                    <a:pt x="11" y="8702"/>
                    <a:pt x="28" y="8697"/>
                    <a:pt x="40" y="8697"/>
                  </a:cubicBezTo>
                  <a:cubicBezTo>
                    <a:pt x="43" y="8697"/>
                    <a:pt x="46" y="8696"/>
                    <a:pt x="48" y="8696"/>
                  </a:cubicBezTo>
                  <a:cubicBezTo>
                    <a:pt x="159" y="8696"/>
                    <a:pt x="179" y="8908"/>
                    <a:pt x="292" y="8908"/>
                  </a:cubicBezTo>
                  <a:cubicBezTo>
                    <a:pt x="293" y="8908"/>
                    <a:pt x="295" y="8908"/>
                    <a:pt x="296" y="8908"/>
                  </a:cubicBezTo>
                  <a:cubicBezTo>
                    <a:pt x="410" y="8896"/>
                    <a:pt x="404" y="8845"/>
                    <a:pt x="524" y="8833"/>
                  </a:cubicBezTo>
                  <a:cubicBezTo>
                    <a:pt x="644" y="8828"/>
                    <a:pt x="632" y="8720"/>
                    <a:pt x="752" y="8708"/>
                  </a:cubicBezTo>
                  <a:cubicBezTo>
                    <a:pt x="866" y="8697"/>
                    <a:pt x="866" y="8663"/>
                    <a:pt x="980" y="8651"/>
                  </a:cubicBezTo>
                  <a:cubicBezTo>
                    <a:pt x="984" y="8651"/>
                    <a:pt x="989" y="8651"/>
                    <a:pt x="993" y="8651"/>
                  </a:cubicBezTo>
                  <a:cubicBezTo>
                    <a:pt x="1098" y="8651"/>
                    <a:pt x="1114" y="8771"/>
                    <a:pt x="1218" y="8771"/>
                  </a:cubicBezTo>
                  <a:cubicBezTo>
                    <a:pt x="1220" y="8771"/>
                    <a:pt x="1222" y="8771"/>
                    <a:pt x="1224" y="8771"/>
                  </a:cubicBezTo>
                  <a:cubicBezTo>
                    <a:pt x="1344" y="8759"/>
                    <a:pt x="1338" y="8697"/>
                    <a:pt x="1458" y="8691"/>
                  </a:cubicBezTo>
                  <a:cubicBezTo>
                    <a:pt x="1572" y="8685"/>
                    <a:pt x="1572" y="8651"/>
                    <a:pt x="1691" y="8646"/>
                  </a:cubicBezTo>
                  <a:cubicBezTo>
                    <a:pt x="1805" y="8634"/>
                    <a:pt x="1805" y="8617"/>
                    <a:pt x="1925" y="8606"/>
                  </a:cubicBezTo>
                  <a:cubicBezTo>
                    <a:pt x="1927" y="8606"/>
                    <a:pt x="1929" y="8606"/>
                    <a:pt x="1931" y="8606"/>
                  </a:cubicBezTo>
                  <a:cubicBezTo>
                    <a:pt x="2037" y="8606"/>
                    <a:pt x="2052" y="8760"/>
                    <a:pt x="2164" y="8760"/>
                  </a:cubicBezTo>
                  <a:cubicBezTo>
                    <a:pt x="2166" y="8760"/>
                    <a:pt x="2168" y="8760"/>
                    <a:pt x="2170" y="8759"/>
                  </a:cubicBezTo>
                  <a:cubicBezTo>
                    <a:pt x="2289" y="8748"/>
                    <a:pt x="2267" y="8497"/>
                    <a:pt x="2386" y="8486"/>
                  </a:cubicBezTo>
                  <a:cubicBezTo>
                    <a:pt x="2389" y="8486"/>
                    <a:pt x="2391" y="8486"/>
                    <a:pt x="2394" y="8486"/>
                  </a:cubicBezTo>
                  <a:cubicBezTo>
                    <a:pt x="2499" y="8486"/>
                    <a:pt x="2524" y="8714"/>
                    <a:pt x="2629" y="8714"/>
                  </a:cubicBezTo>
                  <a:cubicBezTo>
                    <a:pt x="2632" y="8714"/>
                    <a:pt x="2634" y="8714"/>
                    <a:pt x="2637" y="8714"/>
                  </a:cubicBezTo>
                  <a:cubicBezTo>
                    <a:pt x="2751" y="8708"/>
                    <a:pt x="2734" y="8463"/>
                    <a:pt x="2853" y="8452"/>
                  </a:cubicBezTo>
                  <a:cubicBezTo>
                    <a:pt x="2855" y="8452"/>
                    <a:pt x="2857" y="8452"/>
                    <a:pt x="2859" y="8452"/>
                  </a:cubicBezTo>
                  <a:cubicBezTo>
                    <a:pt x="2964" y="8452"/>
                    <a:pt x="2985" y="8612"/>
                    <a:pt x="3088" y="8612"/>
                  </a:cubicBezTo>
                  <a:cubicBezTo>
                    <a:pt x="3091" y="8612"/>
                    <a:pt x="3095" y="8612"/>
                    <a:pt x="3098" y="8611"/>
                  </a:cubicBezTo>
                  <a:cubicBezTo>
                    <a:pt x="3218" y="8606"/>
                    <a:pt x="3206" y="8469"/>
                    <a:pt x="3320" y="8463"/>
                  </a:cubicBezTo>
                  <a:cubicBezTo>
                    <a:pt x="3364" y="8459"/>
                    <a:pt x="3392" y="8458"/>
                    <a:pt x="3416" y="8458"/>
                  </a:cubicBezTo>
                  <a:cubicBezTo>
                    <a:pt x="3442" y="8458"/>
                    <a:pt x="3462" y="8459"/>
                    <a:pt x="3494" y="8459"/>
                  </a:cubicBezTo>
                  <a:cubicBezTo>
                    <a:pt x="3511" y="8459"/>
                    <a:pt x="3532" y="8459"/>
                    <a:pt x="3559" y="8458"/>
                  </a:cubicBezTo>
                  <a:cubicBezTo>
                    <a:pt x="3673" y="8446"/>
                    <a:pt x="3668" y="8384"/>
                    <a:pt x="3787" y="8378"/>
                  </a:cubicBezTo>
                  <a:cubicBezTo>
                    <a:pt x="3907" y="8366"/>
                    <a:pt x="3901" y="8355"/>
                    <a:pt x="4021" y="8349"/>
                  </a:cubicBezTo>
                  <a:cubicBezTo>
                    <a:pt x="4024" y="8349"/>
                    <a:pt x="4027" y="8349"/>
                    <a:pt x="4031" y="8349"/>
                  </a:cubicBezTo>
                  <a:cubicBezTo>
                    <a:pt x="4140" y="8349"/>
                    <a:pt x="4155" y="8532"/>
                    <a:pt x="4266" y="8532"/>
                  </a:cubicBezTo>
                  <a:cubicBezTo>
                    <a:pt x="4268" y="8532"/>
                    <a:pt x="4270" y="8532"/>
                    <a:pt x="4271" y="8532"/>
                  </a:cubicBezTo>
                  <a:cubicBezTo>
                    <a:pt x="4385" y="8520"/>
                    <a:pt x="4380" y="8452"/>
                    <a:pt x="4499" y="8446"/>
                  </a:cubicBezTo>
                  <a:cubicBezTo>
                    <a:pt x="4619" y="8435"/>
                    <a:pt x="4607" y="8338"/>
                    <a:pt x="4727" y="8332"/>
                  </a:cubicBezTo>
                  <a:cubicBezTo>
                    <a:pt x="4732" y="8332"/>
                    <a:pt x="4737" y="8332"/>
                    <a:pt x="4742" y="8332"/>
                  </a:cubicBezTo>
                  <a:cubicBezTo>
                    <a:pt x="4837" y="8332"/>
                    <a:pt x="4856" y="8430"/>
                    <a:pt x="4956" y="8430"/>
                  </a:cubicBezTo>
                  <a:cubicBezTo>
                    <a:pt x="4961" y="8430"/>
                    <a:pt x="4966" y="8430"/>
                    <a:pt x="4972" y="8429"/>
                  </a:cubicBezTo>
                  <a:cubicBezTo>
                    <a:pt x="5086" y="8423"/>
                    <a:pt x="5080" y="8344"/>
                    <a:pt x="5200" y="8332"/>
                  </a:cubicBezTo>
                  <a:cubicBezTo>
                    <a:pt x="5314" y="8321"/>
                    <a:pt x="5314" y="8292"/>
                    <a:pt x="5428" y="8281"/>
                  </a:cubicBezTo>
                  <a:cubicBezTo>
                    <a:pt x="5431" y="8281"/>
                    <a:pt x="5434" y="8281"/>
                    <a:pt x="5437" y="8281"/>
                  </a:cubicBezTo>
                  <a:cubicBezTo>
                    <a:pt x="5545" y="8281"/>
                    <a:pt x="5566" y="8475"/>
                    <a:pt x="5670" y="8475"/>
                  </a:cubicBezTo>
                  <a:cubicBezTo>
                    <a:pt x="5672" y="8475"/>
                    <a:pt x="5675" y="8475"/>
                    <a:pt x="5678" y="8475"/>
                  </a:cubicBezTo>
                  <a:cubicBezTo>
                    <a:pt x="5798" y="8463"/>
                    <a:pt x="5798" y="8463"/>
                    <a:pt x="5917" y="8452"/>
                  </a:cubicBezTo>
                  <a:cubicBezTo>
                    <a:pt x="6031" y="8446"/>
                    <a:pt x="6020" y="8270"/>
                    <a:pt x="6134" y="8258"/>
                  </a:cubicBezTo>
                  <a:cubicBezTo>
                    <a:pt x="6139" y="8258"/>
                    <a:pt x="6144" y="8257"/>
                    <a:pt x="6149" y="8257"/>
                  </a:cubicBezTo>
                  <a:cubicBezTo>
                    <a:pt x="6249" y="8257"/>
                    <a:pt x="6263" y="8356"/>
                    <a:pt x="6363" y="8356"/>
                  </a:cubicBezTo>
                  <a:cubicBezTo>
                    <a:pt x="6368" y="8356"/>
                    <a:pt x="6373" y="8356"/>
                    <a:pt x="6379" y="8355"/>
                  </a:cubicBezTo>
                  <a:cubicBezTo>
                    <a:pt x="6493" y="8344"/>
                    <a:pt x="6493" y="8281"/>
                    <a:pt x="6606" y="8275"/>
                  </a:cubicBezTo>
                  <a:cubicBezTo>
                    <a:pt x="6726" y="8270"/>
                    <a:pt x="6715" y="8161"/>
                    <a:pt x="6834" y="8156"/>
                  </a:cubicBezTo>
                  <a:cubicBezTo>
                    <a:pt x="6837" y="8155"/>
                    <a:pt x="6840" y="8155"/>
                    <a:pt x="6843" y="8155"/>
                  </a:cubicBezTo>
                  <a:cubicBezTo>
                    <a:pt x="6953" y="8155"/>
                    <a:pt x="6973" y="8355"/>
                    <a:pt x="7080" y="8355"/>
                  </a:cubicBezTo>
                  <a:cubicBezTo>
                    <a:pt x="7082" y="8355"/>
                    <a:pt x="7083" y="8355"/>
                    <a:pt x="7085" y="8355"/>
                  </a:cubicBezTo>
                  <a:cubicBezTo>
                    <a:pt x="7204" y="8344"/>
                    <a:pt x="7193" y="8218"/>
                    <a:pt x="7307" y="8213"/>
                  </a:cubicBezTo>
                  <a:cubicBezTo>
                    <a:pt x="7427" y="8201"/>
                    <a:pt x="7421" y="8116"/>
                    <a:pt x="7535" y="8104"/>
                  </a:cubicBezTo>
                  <a:cubicBezTo>
                    <a:pt x="7654" y="8099"/>
                    <a:pt x="7654" y="8104"/>
                    <a:pt x="7774" y="8093"/>
                  </a:cubicBezTo>
                  <a:cubicBezTo>
                    <a:pt x="7784" y="8092"/>
                    <a:pt x="7794" y="8092"/>
                    <a:pt x="7803" y="8092"/>
                  </a:cubicBezTo>
                  <a:cubicBezTo>
                    <a:pt x="7881" y="8092"/>
                    <a:pt x="7900" y="8129"/>
                    <a:pt x="7979" y="8129"/>
                  </a:cubicBezTo>
                  <a:cubicBezTo>
                    <a:pt x="7987" y="8129"/>
                    <a:pt x="7997" y="8128"/>
                    <a:pt x="8007" y="8127"/>
                  </a:cubicBezTo>
                  <a:cubicBezTo>
                    <a:pt x="8127" y="8122"/>
                    <a:pt x="8127" y="8099"/>
                    <a:pt x="8241" y="8087"/>
                  </a:cubicBezTo>
                  <a:cubicBezTo>
                    <a:pt x="8243" y="8087"/>
                    <a:pt x="8245" y="8087"/>
                    <a:pt x="8247" y="8087"/>
                  </a:cubicBezTo>
                  <a:cubicBezTo>
                    <a:pt x="8359" y="8087"/>
                    <a:pt x="8373" y="8241"/>
                    <a:pt x="8486" y="8241"/>
                  </a:cubicBezTo>
                  <a:cubicBezTo>
                    <a:pt x="8487" y="8241"/>
                    <a:pt x="8489" y="8241"/>
                    <a:pt x="8492" y="8241"/>
                  </a:cubicBezTo>
                  <a:cubicBezTo>
                    <a:pt x="8508" y="8240"/>
                    <a:pt x="8523" y="8239"/>
                    <a:pt x="8535" y="8239"/>
                  </a:cubicBezTo>
                  <a:cubicBezTo>
                    <a:pt x="8597" y="8239"/>
                    <a:pt x="8620" y="8255"/>
                    <a:pt x="8681" y="8255"/>
                  </a:cubicBezTo>
                  <a:cubicBezTo>
                    <a:pt x="8694" y="8255"/>
                    <a:pt x="8708" y="8254"/>
                    <a:pt x="8725" y="8253"/>
                  </a:cubicBezTo>
                  <a:cubicBezTo>
                    <a:pt x="8845" y="8247"/>
                    <a:pt x="8839" y="8201"/>
                    <a:pt x="8959" y="8190"/>
                  </a:cubicBezTo>
                  <a:cubicBezTo>
                    <a:pt x="9072" y="8184"/>
                    <a:pt x="9067" y="8099"/>
                    <a:pt x="9186" y="8087"/>
                  </a:cubicBezTo>
                  <a:cubicBezTo>
                    <a:pt x="9300" y="8076"/>
                    <a:pt x="9289" y="7939"/>
                    <a:pt x="9408" y="7934"/>
                  </a:cubicBezTo>
                  <a:cubicBezTo>
                    <a:pt x="9414" y="7933"/>
                    <a:pt x="9419" y="7933"/>
                    <a:pt x="9424" y="7933"/>
                  </a:cubicBezTo>
                  <a:cubicBezTo>
                    <a:pt x="9526" y="7933"/>
                    <a:pt x="9539" y="8036"/>
                    <a:pt x="9645" y="8036"/>
                  </a:cubicBezTo>
                  <a:cubicBezTo>
                    <a:pt x="9648" y="8036"/>
                    <a:pt x="9651" y="8036"/>
                    <a:pt x="9653" y="8036"/>
                  </a:cubicBezTo>
                  <a:cubicBezTo>
                    <a:pt x="9767" y="8025"/>
                    <a:pt x="9767" y="8002"/>
                    <a:pt x="9881" y="7996"/>
                  </a:cubicBezTo>
                  <a:cubicBezTo>
                    <a:pt x="10001" y="7985"/>
                    <a:pt x="9995" y="7894"/>
                    <a:pt x="10109" y="7882"/>
                  </a:cubicBezTo>
                  <a:cubicBezTo>
                    <a:pt x="10119" y="7881"/>
                    <a:pt x="10128" y="7881"/>
                    <a:pt x="10137" y="7881"/>
                  </a:cubicBezTo>
                  <a:cubicBezTo>
                    <a:pt x="10226" y="7881"/>
                    <a:pt x="10242" y="7928"/>
                    <a:pt x="10334" y="7928"/>
                  </a:cubicBezTo>
                  <a:cubicBezTo>
                    <a:pt x="10338" y="7928"/>
                    <a:pt x="10343" y="7928"/>
                    <a:pt x="10348" y="7928"/>
                  </a:cubicBezTo>
                  <a:cubicBezTo>
                    <a:pt x="10468" y="7917"/>
                    <a:pt x="10462" y="7871"/>
                    <a:pt x="10582" y="7854"/>
                  </a:cubicBezTo>
                  <a:cubicBezTo>
                    <a:pt x="10592" y="7853"/>
                    <a:pt x="10602" y="7852"/>
                    <a:pt x="10610" y="7852"/>
                  </a:cubicBezTo>
                  <a:cubicBezTo>
                    <a:pt x="10689" y="7852"/>
                    <a:pt x="10708" y="7890"/>
                    <a:pt x="10786" y="7890"/>
                  </a:cubicBezTo>
                  <a:cubicBezTo>
                    <a:pt x="10795" y="7890"/>
                    <a:pt x="10805" y="7889"/>
                    <a:pt x="10815" y="7888"/>
                  </a:cubicBezTo>
                  <a:cubicBezTo>
                    <a:pt x="10829" y="7887"/>
                    <a:pt x="10841" y="7887"/>
                    <a:pt x="10851" y="7887"/>
                  </a:cubicBezTo>
                  <a:cubicBezTo>
                    <a:pt x="10925" y="7887"/>
                    <a:pt x="10944" y="7900"/>
                    <a:pt x="11018" y="7900"/>
                  </a:cubicBezTo>
                  <a:cubicBezTo>
                    <a:pt x="11029" y="7900"/>
                    <a:pt x="11041" y="7900"/>
                    <a:pt x="11054" y="7899"/>
                  </a:cubicBezTo>
                  <a:cubicBezTo>
                    <a:pt x="11174" y="7888"/>
                    <a:pt x="11163" y="7820"/>
                    <a:pt x="11282" y="7808"/>
                  </a:cubicBezTo>
                  <a:cubicBezTo>
                    <a:pt x="11284" y="7808"/>
                    <a:pt x="11285" y="7808"/>
                    <a:pt x="11286" y="7808"/>
                  </a:cubicBezTo>
                  <a:cubicBezTo>
                    <a:pt x="11399" y="7808"/>
                    <a:pt x="11419" y="8025"/>
                    <a:pt x="11525" y="8025"/>
                  </a:cubicBezTo>
                  <a:cubicBezTo>
                    <a:pt x="11527" y="8025"/>
                    <a:pt x="11530" y="8025"/>
                    <a:pt x="11533" y="8025"/>
                  </a:cubicBezTo>
                  <a:cubicBezTo>
                    <a:pt x="11652" y="8013"/>
                    <a:pt x="11641" y="7899"/>
                    <a:pt x="11761" y="7888"/>
                  </a:cubicBezTo>
                  <a:cubicBezTo>
                    <a:pt x="11775" y="7887"/>
                    <a:pt x="11788" y="7886"/>
                    <a:pt x="11799" y="7886"/>
                  </a:cubicBezTo>
                  <a:cubicBezTo>
                    <a:pt x="11866" y="7886"/>
                    <a:pt x="11888" y="7907"/>
                    <a:pt x="11955" y="7907"/>
                  </a:cubicBezTo>
                  <a:cubicBezTo>
                    <a:pt x="11967" y="7907"/>
                    <a:pt x="11980" y="7907"/>
                    <a:pt x="11994" y="7905"/>
                  </a:cubicBezTo>
                  <a:cubicBezTo>
                    <a:pt x="12114" y="7899"/>
                    <a:pt x="12102" y="7797"/>
                    <a:pt x="12222" y="7786"/>
                  </a:cubicBezTo>
                  <a:cubicBezTo>
                    <a:pt x="12231" y="7785"/>
                    <a:pt x="12240" y="7784"/>
                    <a:pt x="12248" y="7784"/>
                  </a:cubicBezTo>
                  <a:cubicBezTo>
                    <a:pt x="12333" y="7784"/>
                    <a:pt x="12350" y="7831"/>
                    <a:pt x="12446" y="7831"/>
                  </a:cubicBezTo>
                  <a:cubicBezTo>
                    <a:pt x="12451" y="7831"/>
                    <a:pt x="12456" y="7831"/>
                    <a:pt x="12461" y="7831"/>
                  </a:cubicBezTo>
                  <a:cubicBezTo>
                    <a:pt x="12476" y="7830"/>
                    <a:pt x="12490" y="7829"/>
                    <a:pt x="12501" y="7829"/>
                  </a:cubicBezTo>
                  <a:cubicBezTo>
                    <a:pt x="12571" y="7829"/>
                    <a:pt x="12590" y="7850"/>
                    <a:pt x="12656" y="7850"/>
                  </a:cubicBezTo>
                  <a:cubicBezTo>
                    <a:pt x="12667" y="7850"/>
                    <a:pt x="12680" y="7850"/>
                    <a:pt x="12695" y="7848"/>
                  </a:cubicBezTo>
                  <a:cubicBezTo>
                    <a:pt x="12814" y="7837"/>
                    <a:pt x="12808" y="7786"/>
                    <a:pt x="12928" y="7774"/>
                  </a:cubicBezTo>
                  <a:cubicBezTo>
                    <a:pt x="13042" y="7768"/>
                    <a:pt x="13036" y="7660"/>
                    <a:pt x="13150" y="7655"/>
                  </a:cubicBezTo>
                  <a:cubicBezTo>
                    <a:pt x="13153" y="7654"/>
                    <a:pt x="13156" y="7654"/>
                    <a:pt x="13159" y="7654"/>
                  </a:cubicBezTo>
                  <a:cubicBezTo>
                    <a:pt x="13268" y="7654"/>
                    <a:pt x="13289" y="7860"/>
                    <a:pt x="13398" y="7860"/>
                  </a:cubicBezTo>
                  <a:cubicBezTo>
                    <a:pt x="13401" y="7860"/>
                    <a:pt x="13404" y="7860"/>
                    <a:pt x="13406" y="7860"/>
                  </a:cubicBezTo>
                  <a:cubicBezTo>
                    <a:pt x="13520" y="7854"/>
                    <a:pt x="13515" y="7751"/>
                    <a:pt x="13629" y="7746"/>
                  </a:cubicBezTo>
                  <a:cubicBezTo>
                    <a:pt x="13635" y="7744"/>
                    <a:pt x="13642" y="7743"/>
                    <a:pt x="13649" y="7743"/>
                  </a:cubicBezTo>
                  <a:cubicBezTo>
                    <a:pt x="13665" y="7743"/>
                    <a:pt x="13681" y="7747"/>
                    <a:pt x="13697" y="7751"/>
                  </a:cubicBezTo>
                  <a:lnTo>
                    <a:pt x="136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44"/>
          <p:cNvSpPr txBox="1">
            <a:spLocks noGrp="1"/>
          </p:cNvSpPr>
          <p:nvPr>
            <p:ph type="body" idx="1"/>
          </p:nvPr>
        </p:nvSpPr>
        <p:spPr>
          <a:xfrm>
            <a:off x="2248325" y="1882575"/>
            <a:ext cx="4647300" cy="21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US" dirty="0" err="1">
                <a:solidFill>
                  <a:schemeClr val="dk1"/>
                </a:solidFill>
              </a:rPr>
              <a:t>Bisnis</a:t>
            </a:r>
            <a:r>
              <a:rPr lang="en-US" dirty="0">
                <a:solidFill>
                  <a:schemeClr val="dk1"/>
                </a:solidFill>
              </a:rPr>
              <a:t> yang </a:t>
            </a:r>
            <a:r>
              <a:rPr lang="en-US" dirty="0" err="1">
                <a:solidFill>
                  <a:schemeClr val="dk1"/>
                </a:solidFill>
              </a:rPr>
              <a:t>ingin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kita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jalin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ini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adalah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sebuah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toko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sepatu</a:t>
            </a:r>
            <a:r>
              <a:rPr lang="en-US" dirty="0">
                <a:solidFill>
                  <a:schemeClr val="dk1"/>
                </a:solidFill>
              </a:rPr>
              <a:t> yang </a:t>
            </a:r>
            <a:r>
              <a:rPr lang="en-US" dirty="0" err="1">
                <a:solidFill>
                  <a:schemeClr val="dk1"/>
                </a:solidFill>
              </a:rPr>
              <a:t>berlokasi</a:t>
            </a:r>
            <a:r>
              <a:rPr lang="en-US" dirty="0">
                <a:solidFill>
                  <a:schemeClr val="dk1"/>
                </a:solidFill>
              </a:rPr>
              <a:t> di </a:t>
            </a:r>
            <a:r>
              <a:rPr lang="en-US" dirty="0" err="1">
                <a:solidFill>
                  <a:schemeClr val="dk1"/>
                </a:solidFill>
              </a:rPr>
              <a:t>Sidoarjo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berjualan</a:t>
            </a:r>
            <a:r>
              <a:rPr lang="en-US" dirty="0">
                <a:solidFill>
                  <a:schemeClr val="dk1"/>
                </a:solidFill>
              </a:rPr>
              <a:t> brand local </a:t>
            </a:r>
            <a:r>
              <a:rPr lang="en-US" dirty="0" err="1">
                <a:solidFill>
                  <a:schemeClr val="dk1"/>
                </a:solidFill>
              </a:rPr>
              <a:t>sepatu</a:t>
            </a:r>
            <a:r>
              <a:rPr lang="en-US" dirty="0">
                <a:solidFill>
                  <a:schemeClr val="dk1"/>
                </a:solidFill>
              </a:rPr>
              <a:t>. </a:t>
            </a:r>
            <a:r>
              <a:rPr lang="en-US" dirty="0" err="1">
                <a:solidFill>
                  <a:schemeClr val="dk1"/>
                </a:solidFill>
              </a:rPr>
              <a:t>Toko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ini</a:t>
            </a:r>
            <a:r>
              <a:rPr lang="en-US" dirty="0">
                <a:solidFill>
                  <a:schemeClr val="dk1"/>
                </a:solidFill>
              </a:rPr>
              <a:t> juga </a:t>
            </a:r>
            <a:r>
              <a:rPr lang="en-US" dirty="0" err="1">
                <a:solidFill>
                  <a:schemeClr val="dk1"/>
                </a:solidFill>
              </a:rPr>
              <a:t>melakukan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penjualan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lewat</a:t>
            </a:r>
            <a:r>
              <a:rPr lang="en-US" dirty="0">
                <a:solidFill>
                  <a:schemeClr val="dk1"/>
                </a:solidFill>
              </a:rPr>
              <a:t> chat WA </a:t>
            </a:r>
            <a:r>
              <a:rPr lang="en-US" dirty="0" err="1">
                <a:solidFill>
                  <a:schemeClr val="dk1"/>
                </a:solidFill>
              </a:rPr>
              <a:t>atau</a:t>
            </a:r>
            <a:r>
              <a:rPr lang="en-US" dirty="0">
                <a:solidFill>
                  <a:schemeClr val="dk1"/>
                </a:solidFill>
              </a:rPr>
              <a:t> DM IG</a:t>
            </a:r>
            <a:endParaRPr dirty="0"/>
          </a:p>
        </p:txBody>
      </p:sp>
      <p:sp>
        <p:nvSpPr>
          <p:cNvPr id="1000" name="Google Shape;1000;p44"/>
          <p:cNvSpPr txBox="1">
            <a:spLocks noGrp="1"/>
          </p:cNvSpPr>
          <p:nvPr>
            <p:ph type="title"/>
          </p:nvPr>
        </p:nvSpPr>
        <p:spPr>
          <a:xfrm>
            <a:off x="2998925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keadaan bisnis</a:t>
            </a:r>
            <a:endParaRPr dirty="0"/>
          </a:p>
        </p:txBody>
      </p:sp>
      <p:grpSp>
        <p:nvGrpSpPr>
          <p:cNvPr id="1001" name="Google Shape;1001;p44"/>
          <p:cNvGrpSpPr/>
          <p:nvPr/>
        </p:nvGrpSpPr>
        <p:grpSpPr>
          <a:xfrm>
            <a:off x="4194830" y="224917"/>
            <a:ext cx="754247" cy="310725"/>
            <a:chOff x="-2417150" y="1571850"/>
            <a:chExt cx="1347351" cy="310725"/>
          </a:xfrm>
        </p:grpSpPr>
        <p:sp>
          <p:nvSpPr>
            <p:cNvPr id="1002" name="Google Shape;1002;p44"/>
            <p:cNvSpPr/>
            <p:nvPr/>
          </p:nvSpPr>
          <p:spPr>
            <a:xfrm>
              <a:off x="-2382169" y="1613909"/>
              <a:ext cx="1262103" cy="218808"/>
            </a:xfrm>
            <a:custGeom>
              <a:avLst/>
              <a:gdLst/>
              <a:ahLst/>
              <a:cxnLst/>
              <a:rect l="l" t="t" r="r" b="b"/>
              <a:pathLst>
                <a:path w="12303" h="2133" extrusionOk="0">
                  <a:moveTo>
                    <a:pt x="81" y="0"/>
                  </a:moveTo>
                  <a:lnTo>
                    <a:pt x="81" y="0"/>
                  </a:lnTo>
                  <a:cubicBezTo>
                    <a:pt x="314" y="313"/>
                    <a:pt x="553" y="627"/>
                    <a:pt x="781" y="940"/>
                  </a:cubicBezTo>
                  <a:cubicBezTo>
                    <a:pt x="878" y="1071"/>
                    <a:pt x="872" y="1071"/>
                    <a:pt x="776" y="1190"/>
                  </a:cubicBezTo>
                  <a:cubicBezTo>
                    <a:pt x="519" y="1498"/>
                    <a:pt x="246" y="1783"/>
                    <a:pt x="1" y="2119"/>
                  </a:cubicBezTo>
                  <a:cubicBezTo>
                    <a:pt x="364" y="2122"/>
                    <a:pt x="726" y="2132"/>
                    <a:pt x="1088" y="2132"/>
                  </a:cubicBezTo>
                  <a:cubicBezTo>
                    <a:pt x="1424" y="2132"/>
                    <a:pt x="1760" y="2123"/>
                    <a:pt x="2097" y="2090"/>
                  </a:cubicBezTo>
                  <a:cubicBezTo>
                    <a:pt x="2165" y="2085"/>
                    <a:pt x="2245" y="2085"/>
                    <a:pt x="2319" y="2085"/>
                  </a:cubicBezTo>
                  <a:cubicBezTo>
                    <a:pt x="3179" y="2085"/>
                    <a:pt x="4038" y="2091"/>
                    <a:pt x="4899" y="2091"/>
                  </a:cubicBezTo>
                  <a:cubicBezTo>
                    <a:pt x="5651" y="2091"/>
                    <a:pt x="6405" y="2086"/>
                    <a:pt x="7160" y="2067"/>
                  </a:cubicBezTo>
                  <a:cubicBezTo>
                    <a:pt x="8817" y="2028"/>
                    <a:pt x="10480" y="2045"/>
                    <a:pt x="12137" y="2028"/>
                  </a:cubicBezTo>
                  <a:cubicBezTo>
                    <a:pt x="12183" y="2028"/>
                    <a:pt x="12234" y="2016"/>
                    <a:pt x="12280" y="2016"/>
                  </a:cubicBezTo>
                  <a:cubicBezTo>
                    <a:pt x="12092" y="1731"/>
                    <a:pt x="11864" y="1509"/>
                    <a:pt x="11659" y="1259"/>
                  </a:cubicBezTo>
                  <a:cubicBezTo>
                    <a:pt x="11545" y="1116"/>
                    <a:pt x="11539" y="1122"/>
                    <a:pt x="11659" y="974"/>
                  </a:cubicBezTo>
                  <a:cubicBezTo>
                    <a:pt x="11864" y="712"/>
                    <a:pt x="12109" y="496"/>
                    <a:pt x="12303" y="211"/>
                  </a:cubicBezTo>
                  <a:cubicBezTo>
                    <a:pt x="12115" y="205"/>
                    <a:pt x="11927" y="199"/>
                    <a:pt x="11733" y="199"/>
                  </a:cubicBezTo>
                  <a:cubicBezTo>
                    <a:pt x="10594" y="165"/>
                    <a:pt x="9455" y="177"/>
                    <a:pt x="8316" y="137"/>
                  </a:cubicBezTo>
                  <a:cubicBezTo>
                    <a:pt x="7800" y="119"/>
                    <a:pt x="7284" y="118"/>
                    <a:pt x="6769" y="118"/>
                  </a:cubicBezTo>
                  <a:cubicBezTo>
                    <a:pt x="6695" y="118"/>
                    <a:pt x="6621" y="118"/>
                    <a:pt x="6548" y="118"/>
                  </a:cubicBezTo>
                  <a:cubicBezTo>
                    <a:pt x="5958" y="118"/>
                    <a:pt x="5369" y="117"/>
                    <a:pt x="4779" y="91"/>
                  </a:cubicBezTo>
                  <a:cubicBezTo>
                    <a:pt x="3606" y="40"/>
                    <a:pt x="2410" y="74"/>
                    <a:pt x="1220" y="34"/>
                  </a:cubicBezTo>
                  <a:cubicBezTo>
                    <a:pt x="844" y="23"/>
                    <a:pt x="462" y="12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4"/>
            <p:cNvSpPr/>
            <p:nvPr/>
          </p:nvSpPr>
          <p:spPr>
            <a:xfrm>
              <a:off x="-2417150" y="1838259"/>
              <a:ext cx="1343248" cy="44316"/>
            </a:xfrm>
            <a:custGeom>
              <a:avLst/>
              <a:gdLst/>
              <a:ahLst/>
              <a:cxnLst/>
              <a:rect l="l" t="t" r="r" b="b"/>
              <a:pathLst>
                <a:path w="13094" h="432" extrusionOk="0">
                  <a:moveTo>
                    <a:pt x="12763" y="0"/>
                  </a:moveTo>
                  <a:cubicBezTo>
                    <a:pt x="12697" y="24"/>
                    <a:pt x="12630" y="36"/>
                    <a:pt x="12564" y="36"/>
                  </a:cubicBezTo>
                  <a:cubicBezTo>
                    <a:pt x="12551" y="36"/>
                    <a:pt x="12537" y="35"/>
                    <a:pt x="12524" y="34"/>
                  </a:cubicBezTo>
                  <a:lnTo>
                    <a:pt x="11653" y="40"/>
                  </a:lnTo>
                  <a:cubicBezTo>
                    <a:pt x="8896" y="51"/>
                    <a:pt x="6134" y="91"/>
                    <a:pt x="3378" y="103"/>
                  </a:cubicBezTo>
                  <a:cubicBezTo>
                    <a:pt x="2415" y="108"/>
                    <a:pt x="1453" y="120"/>
                    <a:pt x="490" y="137"/>
                  </a:cubicBezTo>
                  <a:cubicBezTo>
                    <a:pt x="468" y="140"/>
                    <a:pt x="445" y="141"/>
                    <a:pt x="422" y="141"/>
                  </a:cubicBezTo>
                  <a:cubicBezTo>
                    <a:pt x="350" y="141"/>
                    <a:pt x="274" y="127"/>
                    <a:pt x="205" y="97"/>
                  </a:cubicBezTo>
                  <a:cubicBezTo>
                    <a:pt x="126" y="177"/>
                    <a:pt x="52" y="262"/>
                    <a:pt x="0" y="365"/>
                  </a:cubicBezTo>
                  <a:cubicBezTo>
                    <a:pt x="333" y="404"/>
                    <a:pt x="5300" y="432"/>
                    <a:pt x="9020" y="432"/>
                  </a:cubicBezTo>
                  <a:cubicBezTo>
                    <a:pt x="11228" y="432"/>
                    <a:pt x="12996" y="422"/>
                    <a:pt x="13094" y="399"/>
                  </a:cubicBezTo>
                  <a:cubicBezTo>
                    <a:pt x="13008" y="245"/>
                    <a:pt x="12894" y="108"/>
                    <a:pt x="12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4"/>
            <p:cNvSpPr/>
            <p:nvPr/>
          </p:nvSpPr>
          <p:spPr>
            <a:xfrm>
              <a:off x="-2398480" y="1571850"/>
              <a:ext cx="1328681" cy="41546"/>
            </a:xfrm>
            <a:custGeom>
              <a:avLst/>
              <a:gdLst/>
              <a:ahLst/>
              <a:cxnLst/>
              <a:rect l="l" t="t" r="r" b="b"/>
              <a:pathLst>
                <a:path w="12952" h="405" extrusionOk="0">
                  <a:moveTo>
                    <a:pt x="4710" y="0"/>
                  </a:moveTo>
                  <a:cubicBezTo>
                    <a:pt x="3213" y="0"/>
                    <a:pt x="1726" y="6"/>
                    <a:pt x="234" y="11"/>
                  </a:cubicBezTo>
                  <a:lnTo>
                    <a:pt x="132" y="11"/>
                  </a:lnTo>
                  <a:cubicBezTo>
                    <a:pt x="124" y="13"/>
                    <a:pt x="116" y="14"/>
                    <a:pt x="108" y="14"/>
                  </a:cubicBezTo>
                  <a:cubicBezTo>
                    <a:pt x="94" y="14"/>
                    <a:pt x="80" y="12"/>
                    <a:pt x="66" y="12"/>
                  </a:cubicBezTo>
                  <a:cubicBezTo>
                    <a:pt x="42" y="12"/>
                    <a:pt x="19" y="18"/>
                    <a:pt x="1" y="51"/>
                  </a:cubicBezTo>
                  <a:cubicBezTo>
                    <a:pt x="29" y="142"/>
                    <a:pt x="80" y="217"/>
                    <a:pt x="154" y="273"/>
                  </a:cubicBezTo>
                  <a:cubicBezTo>
                    <a:pt x="209" y="223"/>
                    <a:pt x="268" y="213"/>
                    <a:pt x="328" y="213"/>
                  </a:cubicBezTo>
                  <a:cubicBezTo>
                    <a:pt x="363" y="213"/>
                    <a:pt x="398" y="217"/>
                    <a:pt x="433" y="217"/>
                  </a:cubicBezTo>
                  <a:cubicBezTo>
                    <a:pt x="1415" y="217"/>
                    <a:pt x="2392" y="267"/>
                    <a:pt x="3372" y="267"/>
                  </a:cubicBezTo>
                  <a:cubicBezTo>
                    <a:pt x="3535" y="267"/>
                    <a:pt x="3698" y="265"/>
                    <a:pt x="3862" y="262"/>
                  </a:cubicBezTo>
                  <a:lnTo>
                    <a:pt x="3947" y="262"/>
                  </a:lnTo>
                  <a:cubicBezTo>
                    <a:pt x="5559" y="279"/>
                    <a:pt x="7171" y="296"/>
                    <a:pt x="8783" y="330"/>
                  </a:cubicBezTo>
                  <a:cubicBezTo>
                    <a:pt x="10001" y="353"/>
                    <a:pt x="11220" y="342"/>
                    <a:pt x="12439" y="359"/>
                  </a:cubicBezTo>
                  <a:cubicBezTo>
                    <a:pt x="12451" y="359"/>
                    <a:pt x="12464" y="359"/>
                    <a:pt x="12477" y="359"/>
                  </a:cubicBezTo>
                  <a:cubicBezTo>
                    <a:pt x="12536" y="359"/>
                    <a:pt x="12599" y="363"/>
                    <a:pt x="12655" y="404"/>
                  </a:cubicBezTo>
                  <a:cubicBezTo>
                    <a:pt x="12752" y="291"/>
                    <a:pt x="12872" y="194"/>
                    <a:pt x="12951" y="51"/>
                  </a:cubicBezTo>
                  <a:cubicBezTo>
                    <a:pt x="12920" y="20"/>
                    <a:pt x="12888" y="13"/>
                    <a:pt x="12857" y="13"/>
                  </a:cubicBezTo>
                  <a:cubicBezTo>
                    <a:pt x="12833" y="13"/>
                    <a:pt x="12809" y="17"/>
                    <a:pt x="12786" y="17"/>
                  </a:cubicBezTo>
                  <a:cubicBezTo>
                    <a:pt x="10092" y="6"/>
                    <a:pt x="7404" y="0"/>
                    <a:pt x="47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4"/>
            <p:cNvSpPr/>
            <p:nvPr/>
          </p:nvSpPr>
          <p:spPr>
            <a:xfrm>
              <a:off x="-2382681" y="1593700"/>
              <a:ext cx="1282518" cy="41854"/>
            </a:xfrm>
            <a:custGeom>
              <a:avLst/>
              <a:gdLst/>
              <a:ahLst/>
              <a:cxnLst/>
              <a:rect l="l" t="t" r="r" b="b"/>
              <a:pathLst>
                <a:path w="12502" h="408" extrusionOk="0">
                  <a:moveTo>
                    <a:pt x="174" y="0"/>
                  </a:moveTo>
                  <a:cubicBezTo>
                    <a:pt x="114" y="0"/>
                    <a:pt x="55" y="10"/>
                    <a:pt x="0" y="60"/>
                  </a:cubicBezTo>
                  <a:lnTo>
                    <a:pt x="97" y="197"/>
                  </a:lnTo>
                  <a:cubicBezTo>
                    <a:pt x="473" y="209"/>
                    <a:pt x="855" y="220"/>
                    <a:pt x="1236" y="237"/>
                  </a:cubicBezTo>
                  <a:cubicBezTo>
                    <a:pt x="2421" y="271"/>
                    <a:pt x="3605" y="237"/>
                    <a:pt x="4796" y="288"/>
                  </a:cubicBezTo>
                  <a:cubicBezTo>
                    <a:pt x="5388" y="314"/>
                    <a:pt x="5977" y="315"/>
                    <a:pt x="6566" y="315"/>
                  </a:cubicBezTo>
                  <a:cubicBezTo>
                    <a:pt x="6640" y="315"/>
                    <a:pt x="6713" y="315"/>
                    <a:pt x="6787" y="315"/>
                  </a:cubicBezTo>
                  <a:cubicBezTo>
                    <a:pt x="7302" y="315"/>
                    <a:pt x="7817" y="316"/>
                    <a:pt x="8332" y="334"/>
                  </a:cubicBezTo>
                  <a:cubicBezTo>
                    <a:pt x="9471" y="374"/>
                    <a:pt x="10610" y="362"/>
                    <a:pt x="11749" y="396"/>
                  </a:cubicBezTo>
                  <a:cubicBezTo>
                    <a:pt x="11937" y="402"/>
                    <a:pt x="12125" y="402"/>
                    <a:pt x="12319" y="408"/>
                  </a:cubicBezTo>
                  <a:cubicBezTo>
                    <a:pt x="12393" y="351"/>
                    <a:pt x="12456" y="277"/>
                    <a:pt x="12501" y="197"/>
                  </a:cubicBezTo>
                  <a:cubicBezTo>
                    <a:pt x="12433" y="140"/>
                    <a:pt x="12359" y="152"/>
                    <a:pt x="12279" y="146"/>
                  </a:cubicBezTo>
                  <a:cubicBezTo>
                    <a:pt x="11066" y="129"/>
                    <a:pt x="9847" y="140"/>
                    <a:pt x="8623" y="117"/>
                  </a:cubicBezTo>
                  <a:cubicBezTo>
                    <a:pt x="7017" y="83"/>
                    <a:pt x="5405" y="60"/>
                    <a:pt x="3793" y="49"/>
                  </a:cubicBezTo>
                  <a:lnTo>
                    <a:pt x="3708" y="49"/>
                  </a:lnTo>
                  <a:cubicBezTo>
                    <a:pt x="3533" y="53"/>
                    <a:pt x="3358" y="54"/>
                    <a:pt x="3184" y="54"/>
                  </a:cubicBezTo>
                  <a:cubicBezTo>
                    <a:pt x="2215" y="54"/>
                    <a:pt x="1249" y="8"/>
                    <a:pt x="279" y="4"/>
                  </a:cubicBezTo>
                  <a:cubicBezTo>
                    <a:pt x="244" y="4"/>
                    <a:pt x="209" y="0"/>
                    <a:pt x="174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4"/>
            <p:cNvSpPr/>
            <p:nvPr/>
          </p:nvSpPr>
          <p:spPr>
            <a:xfrm>
              <a:off x="-2396120" y="1820102"/>
              <a:ext cx="1288365" cy="32621"/>
            </a:xfrm>
            <a:custGeom>
              <a:avLst/>
              <a:gdLst/>
              <a:ahLst/>
              <a:cxnLst/>
              <a:rect l="l" t="t" r="r" b="b"/>
              <a:pathLst>
                <a:path w="12559" h="318" extrusionOk="0">
                  <a:moveTo>
                    <a:pt x="12416" y="1"/>
                  </a:moveTo>
                  <a:cubicBezTo>
                    <a:pt x="12370" y="6"/>
                    <a:pt x="12325" y="12"/>
                    <a:pt x="12273" y="12"/>
                  </a:cubicBezTo>
                  <a:cubicBezTo>
                    <a:pt x="10622" y="35"/>
                    <a:pt x="8959" y="12"/>
                    <a:pt x="7302" y="57"/>
                  </a:cubicBezTo>
                  <a:cubicBezTo>
                    <a:pt x="6607" y="75"/>
                    <a:pt x="5911" y="79"/>
                    <a:pt x="5215" y="79"/>
                  </a:cubicBezTo>
                  <a:cubicBezTo>
                    <a:pt x="4454" y="79"/>
                    <a:pt x="3693" y="74"/>
                    <a:pt x="2933" y="74"/>
                  </a:cubicBezTo>
                  <a:cubicBezTo>
                    <a:pt x="2775" y="74"/>
                    <a:pt x="2618" y="74"/>
                    <a:pt x="2461" y="75"/>
                  </a:cubicBezTo>
                  <a:cubicBezTo>
                    <a:pt x="2387" y="75"/>
                    <a:pt x="2313" y="75"/>
                    <a:pt x="2239" y="80"/>
                  </a:cubicBezTo>
                  <a:cubicBezTo>
                    <a:pt x="1912" y="112"/>
                    <a:pt x="1587" y="122"/>
                    <a:pt x="1262" y="122"/>
                  </a:cubicBezTo>
                  <a:cubicBezTo>
                    <a:pt x="889" y="122"/>
                    <a:pt x="517" y="109"/>
                    <a:pt x="143" y="103"/>
                  </a:cubicBezTo>
                  <a:cubicBezTo>
                    <a:pt x="86" y="149"/>
                    <a:pt x="34" y="206"/>
                    <a:pt x="0" y="274"/>
                  </a:cubicBezTo>
                  <a:cubicBezTo>
                    <a:pt x="69" y="304"/>
                    <a:pt x="142" y="318"/>
                    <a:pt x="215" y="318"/>
                  </a:cubicBezTo>
                  <a:cubicBezTo>
                    <a:pt x="238" y="318"/>
                    <a:pt x="262" y="317"/>
                    <a:pt x="285" y="314"/>
                  </a:cubicBezTo>
                  <a:cubicBezTo>
                    <a:pt x="1248" y="297"/>
                    <a:pt x="2210" y="285"/>
                    <a:pt x="3173" y="280"/>
                  </a:cubicBezTo>
                  <a:cubicBezTo>
                    <a:pt x="5929" y="268"/>
                    <a:pt x="8685" y="228"/>
                    <a:pt x="11448" y="217"/>
                  </a:cubicBezTo>
                  <a:lnTo>
                    <a:pt x="12319" y="211"/>
                  </a:lnTo>
                  <a:cubicBezTo>
                    <a:pt x="12332" y="212"/>
                    <a:pt x="12346" y="213"/>
                    <a:pt x="12359" y="213"/>
                  </a:cubicBezTo>
                  <a:cubicBezTo>
                    <a:pt x="12427" y="213"/>
                    <a:pt x="12496" y="201"/>
                    <a:pt x="12558" y="177"/>
                  </a:cubicBezTo>
                  <a:cubicBezTo>
                    <a:pt x="12530" y="109"/>
                    <a:pt x="12478" y="46"/>
                    <a:pt x="12416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50"/>
          <p:cNvGrpSpPr/>
          <p:nvPr/>
        </p:nvGrpSpPr>
        <p:grpSpPr>
          <a:xfrm>
            <a:off x="1488081" y="838173"/>
            <a:ext cx="6100830" cy="3467142"/>
            <a:chOff x="1417497" y="838175"/>
            <a:chExt cx="6309028" cy="3467142"/>
          </a:xfrm>
        </p:grpSpPr>
        <p:grpSp>
          <p:nvGrpSpPr>
            <p:cNvPr id="1326" name="Google Shape;1326;p50"/>
            <p:cNvGrpSpPr/>
            <p:nvPr/>
          </p:nvGrpSpPr>
          <p:grpSpPr>
            <a:xfrm>
              <a:off x="1417497" y="874964"/>
              <a:ext cx="6253685" cy="3430354"/>
              <a:chOff x="-2675977" y="-818601"/>
              <a:chExt cx="3305331" cy="1629390"/>
            </a:xfrm>
          </p:grpSpPr>
          <p:sp>
            <p:nvSpPr>
              <p:cNvPr id="1327" name="Google Shape;1327;p50"/>
              <p:cNvSpPr/>
              <p:nvPr/>
            </p:nvSpPr>
            <p:spPr>
              <a:xfrm rot="5400000">
                <a:off x="-1797437" y="-1627405"/>
                <a:ext cx="1570890" cy="3246997"/>
              </a:xfrm>
              <a:custGeom>
                <a:avLst/>
                <a:gdLst/>
                <a:ahLst/>
                <a:cxnLst/>
                <a:rect l="l" t="t" r="r" b="b"/>
                <a:pathLst>
                  <a:path w="9506" h="19649" extrusionOk="0">
                    <a:moveTo>
                      <a:pt x="0" y="0"/>
                    </a:moveTo>
                    <a:lnTo>
                      <a:pt x="0" y="19649"/>
                    </a:lnTo>
                    <a:lnTo>
                      <a:pt x="9506" y="19649"/>
                    </a:lnTo>
                    <a:lnTo>
                      <a:pt x="95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0"/>
              <p:cNvSpPr/>
              <p:nvPr/>
            </p:nvSpPr>
            <p:spPr>
              <a:xfrm rot="5400000">
                <a:off x="-487902" y="664708"/>
                <a:ext cx="47262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5"/>
                      <a:pt x="143" y="285"/>
                    </a:cubicBezTo>
                    <a:cubicBezTo>
                      <a:pt x="217" y="285"/>
                      <a:pt x="285" y="223"/>
                      <a:pt x="285" y="143"/>
                    </a:cubicBezTo>
                    <a:cubicBezTo>
                      <a:pt x="285" y="63"/>
                      <a:pt x="217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0"/>
              <p:cNvSpPr/>
              <p:nvPr/>
            </p:nvSpPr>
            <p:spPr>
              <a:xfrm rot="5400000">
                <a:off x="425516" y="-371013"/>
                <a:ext cx="241103" cy="130878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792" extrusionOk="0">
                    <a:moveTo>
                      <a:pt x="6" y="0"/>
                    </a:moveTo>
                    <a:cubicBezTo>
                      <a:pt x="6" y="17"/>
                      <a:pt x="1" y="40"/>
                      <a:pt x="1" y="63"/>
                    </a:cubicBezTo>
                    <a:cubicBezTo>
                      <a:pt x="1" y="467"/>
                      <a:pt x="325" y="792"/>
                      <a:pt x="730" y="792"/>
                    </a:cubicBezTo>
                    <a:cubicBezTo>
                      <a:pt x="1134" y="792"/>
                      <a:pt x="1459" y="467"/>
                      <a:pt x="1459" y="63"/>
                    </a:cubicBezTo>
                    <a:lnTo>
                      <a:pt x="1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0"/>
              <p:cNvSpPr/>
              <p:nvPr/>
            </p:nvSpPr>
            <p:spPr>
              <a:xfrm rot="5400000">
                <a:off x="-1060080" y="644960"/>
                <a:ext cx="47262" cy="4709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5" extrusionOk="0">
                    <a:moveTo>
                      <a:pt x="143" y="0"/>
                    </a:moveTo>
                    <a:cubicBezTo>
                      <a:pt x="63" y="0"/>
                      <a:pt x="1" y="68"/>
                      <a:pt x="1" y="143"/>
                    </a:cubicBezTo>
                    <a:cubicBezTo>
                      <a:pt x="1" y="222"/>
                      <a:pt x="63" y="285"/>
                      <a:pt x="143" y="285"/>
                    </a:cubicBezTo>
                    <a:cubicBezTo>
                      <a:pt x="217" y="285"/>
                      <a:pt x="286" y="222"/>
                      <a:pt x="286" y="143"/>
                    </a:cubicBezTo>
                    <a:cubicBezTo>
                      <a:pt x="286" y="68"/>
                      <a:pt x="217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0"/>
              <p:cNvSpPr/>
              <p:nvPr/>
            </p:nvSpPr>
            <p:spPr>
              <a:xfrm rot="5400000">
                <a:off x="-2533864" y="-146516"/>
                <a:ext cx="241103" cy="2411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59" extrusionOk="0">
                    <a:moveTo>
                      <a:pt x="729" y="1"/>
                    </a:moveTo>
                    <a:cubicBezTo>
                      <a:pt x="325" y="1"/>
                      <a:pt x="0" y="325"/>
                      <a:pt x="0" y="730"/>
                    </a:cubicBezTo>
                    <a:cubicBezTo>
                      <a:pt x="0" y="1134"/>
                      <a:pt x="325" y="1459"/>
                      <a:pt x="729" y="1459"/>
                    </a:cubicBezTo>
                    <a:cubicBezTo>
                      <a:pt x="1134" y="1459"/>
                      <a:pt x="1458" y="1134"/>
                      <a:pt x="1458" y="730"/>
                    </a:cubicBezTo>
                    <a:cubicBezTo>
                      <a:pt x="1458" y="325"/>
                      <a:pt x="1134" y="1"/>
                      <a:pt x="7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0"/>
              <p:cNvSpPr/>
              <p:nvPr/>
            </p:nvSpPr>
            <p:spPr>
              <a:xfrm rot="5400000">
                <a:off x="-2570548" y="283470"/>
                <a:ext cx="47262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1"/>
                    </a:moveTo>
                    <a:cubicBezTo>
                      <a:pt x="64" y="1"/>
                      <a:pt x="1" y="64"/>
                      <a:pt x="1" y="143"/>
                    </a:cubicBezTo>
                    <a:cubicBezTo>
                      <a:pt x="1" y="217"/>
                      <a:pt x="64" y="286"/>
                      <a:pt x="143" y="286"/>
                    </a:cubicBezTo>
                    <a:cubicBezTo>
                      <a:pt x="223" y="286"/>
                      <a:pt x="286" y="217"/>
                      <a:pt x="286" y="143"/>
                    </a:cubicBezTo>
                    <a:cubicBezTo>
                      <a:pt x="286" y="64"/>
                      <a:pt x="223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0"/>
              <p:cNvSpPr/>
              <p:nvPr/>
            </p:nvSpPr>
            <p:spPr>
              <a:xfrm rot="5400000">
                <a:off x="-2244923" y="641159"/>
                <a:ext cx="47097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6" extrusionOk="0">
                    <a:moveTo>
                      <a:pt x="142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2"/>
                      <a:pt x="63" y="285"/>
                      <a:pt x="142" y="285"/>
                    </a:cubicBezTo>
                    <a:cubicBezTo>
                      <a:pt x="216" y="285"/>
                      <a:pt x="285" y="222"/>
                      <a:pt x="285" y="143"/>
                    </a:cubicBezTo>
                    <a:cubicBezTo>
                      <a:pt x="285" y="63"/>
                      <a:pt x="216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0"/>
              <p:cNvSpPr/>
              <p:nvPr/>
            </p:nvSpPr>
            <p:spPr>
              <a:xfrm rot="5400000">
                <a:off x="-1582353" y="644878"/>
                <a:ext cx="47262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1"/>
                    </a:moveTo>
                    <a:cubicBezTo>
                      <a:pt x="63" y="1"/>
                      <a:pt x="1" y="64"/>
                      <a:pt x="1" y="143"/>
                    </a:cubicBezTo>
                    <a:cubicBezTo>
                      <a:pt x="1" y="217"/>
                      <a:pt x="63" y="286"/>
                      <a:pt x="143" y="286"/>
                    </a:cubicBezTo>
                    <a:cubicBezTo>
                      <a:pt x="217" y="286"/>
                      <a:pt x="286" y="217"/>
                      <a:pt x="286" y="143"/>
                    </a:cubicBezTo>
                    <a:cubicBezTo>
                      <a:pt x="286" y="64"/>
                      <a:pt x="217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0"/>
              <p:cNvSpPr/>
              <p:nvPr/>
            </p:nvSpPr>
            <p:spPr>
              <a:xfrm rot="5400000">
                <a:off x="457080" y="393611"/>
                <a:ext cx="47097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6" extrusionOk="0">
                    <a:moveTo>
                      <a:pt x="143" y="1"/>
                    </a:moveTo>
                    <a:cubicBezTo>
                      <a:pt x="63" y="1"/>
                      <a:pt x="0" y="63"/>
                      <a:pt x="0" y="143"/>
                    </a:cubicBezTo>
                    <a:cubicBezTo>
                      <a:pt x="0" y="223"/>
                      <a:pt x="63" y="285"/>
                      <a:pt x="143" y="285"/>
                    </a:cubicBezTo>
                    <a:cubicBezTo>
                      <a:pt x="222" y="285"/>
                      <a:pt x="285" y="223"/>
                      <a:pt x="285" y="143"/>
                    </a:cubicBezTo>
                    <a:cubicBezTo>
                      <a:pt x="285" y="63"/>
                      <a:pt x="222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0"/>
              <p:cNvSpPr/>
              <p:nvPr/>
            </p:nvSpPr>
            <p:spPr>
              <a:xfrm rot="5400000">
                <a:off x="-2051995" y="429390"/>
                <a:ext cx="242095" cy="242091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65" extrusionOk="0">
                    <a:moveTo>
                      <a:pt x="735" y="1"/>
                    </a:moveTo>
                    <a:cubicBezTo>
                      <a:pt x="331" y="1"/>
                      <a:pt x="1" y="331"/>
                      <a:pt x="1" y="730"/>
                    </a:cubicBezTo>
                    <a:cubicBezTo>
                      <a:pt x="1" y="1134"/>
                      <a:pt x="331" y="1465"/>
                      <a:pt x="735" y="1465"/>
                    </a:cubicBezTo>
                    <a:cubicBezTo>
                      <a:pt x="1134" y="1465"/>
                      <a:pt x="1464" y="1134"/>
                      <a:pt x="1464" y="730"/>
                    </a:cubicBezTo>
                    <a:cubicBezTo>
                      <a:pt x="1464" y="331"/>
                      <a:pt x="1134" y="1"/>
                      <a:pt x="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0"/>
              <p:cNvSpPr/>
              <p:nvPr/>
            </p:nvSpPr>
            <p:spPr>
              <a:xfrm rot="5400000">
                <a:off x="406760" y="576795"/>
                <a:ext cx="204417" cy="2050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241" extrusionOk="0">
                    <a:moveTo>
                      <a:pt x="206" y="0"/>
                    </a:moveTo>
                    <a:cubicBezTo>
                      <a:pt x="75" y="137"/>
                      <a:pt x="1" y="319"/>
                      <a:pt x="1" y="513"/>
                    </a:cubicBezTo>
                    <a:cubicBezTo>
                      <a:pt x="1" y="950"/>
                      <a:pt x="358" y="1240"/>
                      <a:pt x="732" y="1240"/>
                    </a:cubicBezTo>
                    <a:cubicBezTo>
                      <a:pt x="909" y="1240"/>
                      <a:pt x="1089" y="1175"/>
                      <a:pt x="1237" y="1031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0"/>
              <p:cNvSpPr/>
              <p:nvPr/>
            </p:nvSpPr>
            <p:spPr>
              <a:xfrm rot="5400000">
                <a:off x="-877976" y="444014"/>
                <a:ext cx="241103" cy="241926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64" extrusionOk="0">
                    <a:moveTo>
                      <a:pt x="730" y="0"/>
                    </a:moveTo>
                    <a:cubicBezTo>
                      <a:pt x="325" y="0"/>
                      <a:pt x="1" y="330"/>
                      <a:pt x="1" y="735"/>
                    </a:cubicBezTo>
                    <a:cubicBezTo>
                      <a:pt x="1" y="1133"/>
                      <a:pt x="325" y="1464"/>
                      <a:pt x="730" y="1464"/>
                    </a:cubicBezTo>
                    <a:cubicBezTo>
                      <a:pt x="1134" y="1464"/>
                      <a:pt x="1459" y="1133"/>
                      <a:pt x="1459" y="735"/>
                    </a:cubicBezTo>
                    <a:cubicBezTo>
                      <a:pt x="1459" y="330"/>
                      <a:pt x="1134" y="0"/>
                      <a:pt x="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0"/>
              <p:cNvSpPr/>
              <p:nvPr/>
            </p:nvSpPr>
            <p:spPr>
              <a:xfrm rot="5400000">
                <a:off x="-233749" y="459466"/>
                <a:ext cx="241103" cy="2411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59" extrusionOk="0">
                    <a:moveTo>
                      <a:pt x="730" y="1"/>
                    </a:moveTo>
                    <a:cubicBezTo>
                      <a:pt x="326" y="1"/>
                      <a:pt x="1" y="325"/>
                      <a:pt x="1" y="730"/>
                    </a:cubicBezTo>
                    <a:cubicBezTo>
                      <a:pt x="1" y="1134"/>
                      <a:pt x="326" y="1459"/>
                      <a:pt x="730" y="1459"/>
                    </a:cubicBezTo>
                    <a:cubicBezTo>
                      <a:pt x="1134" y="1459"/>
                      <a:pt x="1459" y="1134"/>
                      <a:pt x="1459" y="730"/>
                    </a:cubicBezTo>
                    <a:cubicBezTo>
                      <a:pt x="1459" y="325"/>
                      <a:pt x="1134" y="1"/>
                      <a:pt x="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0"/>
              <p:cNvSpPr/>
              <p:nvPr/>
            </p:nvSpPr>
            <p:spPr>
              <a:xfrm rot="5400000">
                <a:off x="170950" y="648678"/>
                <a:ext cx="47262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1"/>
                    </a:moveTo>
                    <a:cubicBezTo>
                      <a:pt x="63" y="1"/>
                      <a:pt x="1" y="64"/>
                      <a:pt x="1" y="143"/>
                    </a:cubicBezTo>
                    <a:cubicBezTo>
                      <a:pt x="1" y="223"/>
                      <a:pt x="63" y="286"/>
                      <a:pt x="143" y="286"/>
                    </a:cubicBezTo>
                    <a:cubicBezTo>
                      <a:pt x="223" y="286"/>
                      <a:pt x="285" y="223"/>
                      <a:pt x="285" y="143"/>
                    </a:cubicBezTo>
                    <a:cubicBezTo>
                      <a:pt x="285" y="64"/>
                      <a:pt x="223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0"/>
              <p:cNvSpPr/>
              <p:nvPr/>
            </p:nvSpPr>
            <p:spPr>
              <a:xfrm rot="5400000">
                <a:off x="256548" y="3037"/>
                <a:ext cx="242095" cy="242091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65" extrusionOk="0">
                    <a:moveTo>
                      <a:pt x="730" y="1"/>
                    </a:moveTo>
                    <a:cubicBezTo>
                      <a:pt x="331" y="1"/>
                      <a:pt x="1" y="331"/>
                      <a:pt x="1" y="730"/>
                    </a:cubicBezTo>
                    <a:cubicBezTo>
                      <a:pt x="1" y="1134"/>
                      <a:pt x="331" y="1464"/>
                      <a:pt x="730" y="1464"/>
                    </a:cubicBezTo>
                    <a:cubicBezTo>
                      <a:pt x="1134" y="1464"/>
                      <a:pt x="1464" y="1134"/>
                      <a:pt x="1464" y="730"/>
                    </a:cubicBezTo>
                    <a:cubicBezTo>
                      <a:pt x="1464" y="331"/>
                      <a:pt x="1134" y="1"/>
                      <a:pt x="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0"/>
              <p:cNvSpPr/>
              <p:nvPr/>
            </p:nvSpPr>
            <p:spPr>
              <a:xfrm rot="5400000">
                <a:off x="-1273254" y="-826449"/>
                <a:ext cx="166740" cy="2409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458" extrusionOk="0">
                    <a:moveTo>
                      <a:pt x="280" y="0"/>
                    </a:moveTo>
                    <a:cubicBezTo>
                      <a:pt x="187" y="0"/>
                      <a:pt x="93" y="18"/>
                      <a:pt x="0" y="57"/>
                    </a:cubicBezTo>
                    <a:lnTo>
                      <a:pt x="0" y="1401"/>
                    </a:lnTo>
                    <a:cubicBezTo>
                      <a:pt x="93" y="1439"/>
                      <a:pt x="187" y="1457"/>
                      <a:pt x="280" y="1457"/>
                    </a:cubicBezTo>
                    <a:cubicBezTo>
                      <a:pt x="664" y="1457"/>
                      <a:pt x="1008" y="1147"/>
                      <a:pt x="1008" y="729"/>
                    </a:cubicBezTo>
                    <a:cubicBezTo>
                      <a:pt x="1008" y="311"/>
                      <a:pt x="664" y="0"/>
                      <a:pt x="2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0"/>
              <p:cNvSpPr/>
              <p:nvPr/>
            </p:nvSpPr>
            <p:spPr>
              <a:xfrm rot="5400000">
                <a:off x="476910" y="-504207"/>
                <a:ext cx="47097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6" extrusionOk="0">
                    <a:moveTo>
                      <a:pt x="142" y="1"/>
                    </a:moveTo>
                    <a:cubicBezTo>
                      <a:pt x="63" y="1"/>
                      <a:pt x="0" y="64"/>
                      <a:pt x="0" y="143"/>
                    </a:cubicBezTo>
                    <a:cubicBezTo>
                      <a:pt x="0" y="223"/>
                      <a:pt x="63" y="286"/>
                      <a:pt x="142" y="286"/>
                    </a:cubicBezTo>
                    <a:cubicBezTo>
                      <a:pt x="222" y="286"/>
                      <a:pt x="285" y="223"/>
                      <a:pt x="285" y="143"/>
                    </a:cubicBezTo>
                    <a:cubicBezTo>
                      <a:pt x="285" y="64"/>
                      <a:pt x="222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0"/>
              <p:cNvSpPr/>
              <p:nvPr/>
            </p:nvSpPr>
            <p:spPr>
              <a:xfrm rot="5400000">
                <a:off x="-138646" y="-708460"/>
                <a:ext cx="47097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6" extrusionOk="0">
                    <a:moveTo>
                      <a:pt x="143" y="1"/>
                    </a:moveTo>
                    <a:cubicBezTo>
                      <a:pt x="63" y="1"/>
                      <a:pt x="0" y="69"/>
                      <a:pt x="0" y="143"/>
                    </a:cubicBezTo>
                    <a:cubicBezTo>
                      <a:pt x="0" y="223"/>
                      <a:pt x="63" y="285"/>
                      <a:pt x="143" y="285"/>
                    </a:cubicBezTo>
                    <a:cubicBezTo>
                      <a:pt x="222" y="285"/>
                      <a:pt x="285" y="223"/>
                      <a:pt x="285" y="143"/>
                    </a:cubicBezTo>
                    <a:cubicBezTo>
                      <a:pt x="285" y="69"/>
                      <a:pt x="222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0"/>
              <p:cNvSpPr/>
              <p:nvPr/>
            </p:nvSpPr>
            <p:spPr>
              <a:xfrm rot="5400000">
                <a:off x="-2630039" y="-794803"/>
                <a:ext cx="161121" cy="172025"/>
              </a:xfrm>
              <a:custGeom>
                <a:avLst/>
                <a:gdLst/>
                <a:ahLst/>
                <a:cxnLst/>
                <a:rect l="l" t="t" r="r" b="b"/>
                <a:pathLst>
                  <a:path w="975" h="1041" extrusionOk="0">
                    <a:moveTo>
                      <a:pt x="247" y="0"/>
                    </a:moveTo>
                    <a:cubicBezTo>
                      <a:pt x="166" y="0"/>
                      <a:pt x="83" y="14"/>
                      <a:pt x="0" y="44"/>
                    </a:cubicBezTo>
                    <a:lnTo>
                      <a:pt x="0" y="1041"/>
                    </a:lnTo>
                    <a:lnTo>
                      <a:pt x="900" y="1041"/>
                    </a:lnTo>
                    <a:cubicBezTo>
                      <a:pt x="946" y="944"/>
                      <a:pt x="974" y="836"/>
                      <a:pt x="974" y="727"/>
                    </a:cubicBezTo>
                    <a:cubicBezTo>
                      <a:pt x="974" y="313"/>
                      <a:pt x="632" y="0"/>
                      <a:pt x="2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0"/>
              <p:cNvSpPr/>
              <p:nvPr/>
            </p:nvSpPr>
            <p:spPr>
              <a:xfrm rot="5400000">
                <a:off x="-1327786" y="613399"/>
                <a:ext cx="98986" cy="23729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436" extrusionOk="0">
                    <a:moveTo>
                      <a:pt x="599" y="1"/>
                    </a:moveTo>
                    <a:cubicBezTo>
                      <a:pt x="251" y="63"/>
                      <a:pt x="1" y="365"/>
                      <a:pt x="1" y="718"/>
                    </a:cubicBezTo>
                    <a:cubicBezTo>
                      <a:pt x="1" y="1066"/>
                      <a:pt x="251" y="1367"/>
                      <a:pt x="599" y="1436"/>
                    </a:cubicBezTo>
                    <a:lnTo>
                      <a:pt x="59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0"/>
              <p:cNvSpPr/>
              <p:nvPr/>
            </p:nvSpPr>
            <p:spPr>
              <a:xfrm rot="5400000">
                <a:off x="-2578067" y="-375310"/>
                <a:ext cx="47097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6" extrusionOk="0"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5"/>
                      <a:pt x="143" y="285"/>
                    </a:cubicBezTo>
                    <a:cubicBezTo>
                      <a:pt x="222" y="285"/>
                      <a:pt x="285" y="223"/>
                      <a:pt x="285" y="143"/>
                    </a:cubicBezTo>
                    <a:cubicBezTo>
                      <a:pt x="285" y="63"/>
                      <a:pt x="222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0"/>
              <p:cNvSpPr/>
              <p:nvPr/>
            </p:nvSpPr>
            <p:spPr>
              <a:xfrm rot="5400000">
                <a:off x="480546" y="-719697"/>
                <a:ext cx="47262" cy="4709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5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cubicBezTo>
                      <a:pt x="1" y="222"/>
                      <a:pt x="63" y="285"/>
                      <a:pt x="143" y="285"/>
                    </a:cubicBezTo>
                    <a:cubicBezTo>
                      <a:pt x="217" y="285"/>
                      <a:pt x="286" y="222"/>
                      <a:pt x="286" y="143"/>
                    </a:cubicBezTo>
                    <a:cubicBezTo>
                      <a:pt x="286" y="63"/>
                      <a:pt x="217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0"/>
              <p:cNvSpPr/>
              <p:nvPr/>
            </p:nvSpPr>
            <p:spPr>
              <a:xfrm rot="5400000">
                <a:off x="-2676888" y="575390"/>
                <a:ext cx="248540" cy="163763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991" extrusionOk="0">
                    <a:moveTo>
                      <a:pt x="829" y="1"/>
                    </a:moveTo>
                    <a:cubicBezTo>
                      <a:pt x="741" y="1"/>
                      <a:pt x="651" y="17"/>
                      <a:pt x="564" y="51"/>
                    </a:cubicBezTo>
                    <a:cubicBezTo>
                      <a:pt x="188" y="194"/>
                      <a:pt x="0" y="615"/>
                      <a:pt x="142" y="991"/>
                    </a:cubicBezTo>
                    <a:lnTo>
                      <a:pt x="1492" y="991"/>
                    </a:lnTo>
                    <a:cubicBezTo>
                      <a:pt x="1498" y="985"/>
                      <a:pt x="1504" y="980"/>
                      <a:pt x="1504" y="968"/>
                    </a:cubicBezTo>
                    <a:lnTo>
                      <a:pt x="1504" y="473"/>
                    </a:lnTo>
                    <a:cubicBezTo>
                      <a:pt x="1394" y="179"/>
                      <a:pt x="1120" y="1"/>
                      <a:pt x="8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0"/>
              <p:cNvSpPr/>
              <p:nvPr/>
            </p:nvSpPr>
            <p:spPr>
              <a:xfrm rot="5400000">
                <a:off x="-1589955" y="-704742"/>
                <a:ext cx="47262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1"/>
                    </a:moveTo>
                    <a:cubicBezTo>
                      <a:pt x="64" y="1"/>
                      <a:pt x="1" y="63"/>
                      <a:pt x="1" y="143"/>
                    </a:cubicBezTo>
                    <a:cubicBezTo>
                      <a:pt x="1" y="223"/>
                      <a:pt x="64" y="285"/>
                      <a:pt x="143" y="285"/>
                    </a:cubicBezTo>
                    <a:cubicBezTo>
                      <a:pt x="223" y="285"/>
                      <a:pt x="286" y="223"/>
                      <a:pt x="286" y="143"/>
                    </a:cubicBezTo>
                    <a:cubicBezTo>
                      <a:pt x="286" y="63"/>
                      <a:pt x="223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0"/>
              <p:cNvSpPr/>
              <p:nvPr/>
            </p:nvSpPr>
            <p:spPr>
              <a:xfrm rot="5400000">
                <a:off x="-2232777" y="-704742"/>
                <a:ext cx="47262" cy="47262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0"/>
                    </a:moveTo>
                    <a:cubicBezTo>
                      <a:pt x="64" y="0"/>
                      <a:pt x="1" y="69"/>
                      <a:pt x="1" y="143"/>
                    </a:cubicBezTo>
                    <a:cubicBezTo>
                      <a:pt x="1" y="222"/>
                      <a:pt x="64" y="285"/>
                      <a:pt x="143" y="285"/>
                    </a:cubicBezTo>
                    <a:cubicBezTo>
                      <a:pt x="223" y="285"/>
                      <a:pt x="286" y="222"/>
                      <a:pt x="286" y="143"/>
                    </a:cubicBezTo>
                    <a:cubicBezTo>
                      <a:pt x="286" y="69"/>
                      <a:pt x="223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0"/>
              <p:cNvSpPr/>
              <p:nvPr/>
            </p:nvSpPr>
            <p:spPr>
              <a:xfrm rot="5400000">
                <a:off x="-2040262" y="-699452"/>
                <a:ext cx="242095" cy="24110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59" extrusionOk="0">
                    <a:moveTo>
                      <a:pt x="735" y="1"/>
                    </a:moveTo>
                    <a:cubicBezTo>
                      <a:pt x="331" y="1"/>
                      <a:pt x="0" y="325"/>
                      <a:pt x="0" y="730"/>
                    </a:cubicBezTo>
                    <a:cubicBezTo>
                      <a:pt x="0" y="1134"/>
                      <a:pt x="331" y="1459"/>
                      <a:pt x="735" y="1459"/>
                    </a:cubicBezTo>
                    <a:cubicBezTo>
                      <a:pt x="1134" y="1459"/>
                      <a:pt x="1464" y="1134"/>
                      <a:pt x="1464" y="730"/>
                    </a:cubicBezTo>
                    <a:cubicBezTo>
                      <a:pt x="1464" y="325"/>
                      <a:pt x="1134" y="1"/>
                      <a:pt x="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0"/>
              <p:cNvSpPr/>
              <p:nvPr/>
            </p:nvSpPr>
            <p:spPr>
              <a:xfrm rot="5400000">
                <a:off x="209947" y="-732503"/>
                <a:ext cx="241103" cy="242091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65" extrusionOk="0">
                    <a:moveTo>
                      <a:pt x="730" y="0"/>
                    </a:moveTo>
                    <a:cubicBezTo>
                      <a:pt x="325" y="0"/>
                      <a:pt x="1" y="331"/>
                      <a:pt x="1" y="729"/>
                    </a:cubicBezTo>
                    <a:cubicBezTo>
                      <a:pt x="1" y="1134"/>
                      <a:pt x="325" y="1464"/>
                      <a:pt x="730" y="1464"/>
                    </a:cubicBezTo>
                    <a:cubicBezTo>
                      <a:pt x="1134" y="1464"/>
                      <a:pt x="1459" y="1134"/>
                      <a:pt x="1459" y="729"/>
                    </a:cubicBezTo>
                    <a:cubicBezTo>
                      <a:pt x="1459" y="331"/>
                      <a:pt x="1134" y="0"/>
                      <a:pt x="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0"/>
              <p:cNvSpPr/>
              <p:nvPr/>
            </p:nvSpPr>
            <p:spPr>
              <a:xfrm rot="5400000">
                <a:off x="-900036" y="-681110"/>
                <a:ext cx="47262" cy="4726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6" extrusionOk="0">
                    <a:moveTo>
                      <a:pt x="143" y="1"/>
                    </a:moveTo>
                    <a:cubicBezTo>
                      <a:pt x="63" y="1"/>
                      <a:pt x="0" y="64"/>
                      <a:pt x="0" y="143"/>
                    </a:cubicBezTo>
                    <a:cubicBezTo>
                      <a:pt x="0" y="217"/>
                      <a:pt x="63" y="286"/>
                      <a:pt x="143" y="286"/>
                    </a:cubicBezTo>
                    <a:cubicBezTo>
                      <a:pt x="222" y="286"/>
                      <a:pt x="285" y="217"/>
                      <a:pt x="285" y="143"/>
                    </a:cubicBezTo>
                    <a:cubicBezTo>
                      <a:pt x="285" y="64"/>
                      <a:pt x="222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0"/>
              <p:cNvSpPr/>
              <p:nvPr/>
            </p:nvSpPr>
            <p:spPr>
              <a:xfrm rot="5400000">
                <a:off x="-598952" y="-711185"/>
                <a:ext cx="241103" cy="2411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59" extrusionOk="0">
                    <a:moveTo>
                      <a:pt x="729" y="0"/>
                    </a:moveTo>
                    <a:cubicBezTo>
                      <a:pt x="325" y="0"/>
                      <a:pt x="0" y="325"/>
                      <a:pt x="0" y="729"/>
                    </a:cubicBezTo>
                    <a:cubicBezTo>
                      <a:pt x="0" y="1134"/>
                      <a:pt x="325" y="1458"/>
                      <a:pt x="729" y="1458"/>
                    </a:cubicBezTo>
                    <a:cubicBezTo>
                      <a:pt x="1133" y="1458"/>
                      <a:pt x="1458" y="1134"/>
                      <a:pt x="1458" y="729"/>
                    </a:cubicBezTo>
                    <a:cubicBezTo>
                      <a:pt x="1458" y="325"/>
                      <a:pt x="1133" y="0"/>
                      <a:pt x="7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0"/>
              <p:cNvSpPr/>
              <p:nvPr/>
            </p:nvSpPr>
            <p:spPr>
              <a:xfrm rot="5400000">
                <a:off x="-1838007" y="-1656571"/>
                <a:ext cx="1629390" cy="3305331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20002" extrusionOk="0">
                    <a:moveTo>
                      <a:pt x="9506" y="353"/>
                    </a:moveTo>
                    <a:lnTo>
                      <a:pt x="9506" y="19648"/>
                    </a:lnTo>
                    <a:lnTo>
                      <a:pt x="354" y="19648"/>
                    </a:lnTo>
                    <a:lnTo>
                      <a:pt x="354" y="353"/>
                    </a:lnTo>
                    <a:close/>
                    <a:moveTo>
                      <a:pt x="177" y="0"/>
                    </a:moveTo>
                    <a:cubicBezTo>
                      <a:pt x="81" y="0"/>
                      <a:pt x="1" y="80"/>
                      <a:pt x="1" y="177"/>
                    </a:cubicBezTo>
                    <a:lnTo>
                      <a:pt x="1" y="19825"/>
                    </a:lnTo>
                    <a:cubicBezTo>
                      <a:pt x="1" y="19922"/>
                      <a:pt x="81" y="20001"/>
                      <a:pt x="177" y="20001"/>
                    </a:cubicBezTo>
                    <a:lnTo>
                      <a:pt x="9683" y="20001"/>
                    </a:lnTo>
                    <a:cubicBezTo>
                      <a:pt x="9779" y="20001"/>
                      <a:pt x="9859" y="19922"/>
                      <a:pt x="9859" y="19825"/>
                    </a:cubicBezTo>
                    <a:lnTo>
                      <a:pt x="9859" y="177"/>
                    </a:lnTo>
                    <a:cubicBezTo>
                      <a:pt x="9859" y="80"/>
                      <a:pt x="9779" y="0"/>
                      <a:pt x="96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0"/>
              <p:cNvSpPr/>
              <p:nvPr/>
            </p:nvSpPr>
            <p:spPr>
              <a:xfrm rot="5400000">
                <a:off x="-1591450" y="-1400599"/>
                <a:ext cx="1136276" cy="2793386"/>
              </a:xfrm>
              <a:custGeom>
                <a:avLst/>
                <a:gdLst/>
                <a:ahLst/>
                <a:cxnLst/>
                <a:rect l="l" t="t" r="r" b="b"/>
                <a:pathLst>
                  <a:path w="6876" h="16904" extrusionOk="0">
                    <a:moveTo>
                      <a:pt x="360" y="0"/>
                    </a:moveTo>
                    <a:cubicBezTo>
                      <a:pt x="160" y="0"/>
                      <a:pt x="1" y="160"/>
                      <a:pt x="1" y="353"/>
                    </a:cubicBezTo>
                    <a:lnTo>
                      <a:pt x="1" y="16550"/>
                    </a:lnTo>
                    <a:cubicBezTo>
                      <a:pt x="1" y="16750"/>
                      <a:pt x="160" y="16903"/>
                      <a:pt x="360" y="16903"/>
                    </a:cubicBezTo>
                    <a:lnTo>
                      <a:pt x="6516" y="16903"/>
                    </a:lnTo>
                    <a:cubicBezTo>
                      <a:pt x="6716" y="16903"/>
                      <a:pt x="6875" y="16750"/>
                      <a:pt x="6875" y="16550"/>
                    </a:cubicBezTo>
                    <a:lnTo>
                      <a:pt x="6875" y="353"/>
                    </a:lnTo>
                    <a:cubicBezTo>
                      <a:pt x="6875" y="160"/>
                      <a:pt x="6716" y="0"/>
                      <a:pt x="6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0"/>
              <p:cNvSpPr/>
              <p:nvPr/>
            </p:nvSpPr>
            <p:spPr>
              <a:xfrm rot="5400000">
                <a:off x="-1620452" y="-1430757"/>
                <a:ext cx="1194445" cy="2853702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17269" extrusionOk="0">
                    <a:moveTo>
                      <a:pt x="6692" y="360"/>
                    </a:moveTo>
                    <a:cubicBezTo>
                      <a:pt x="6789" y="360"/>
                      <a:pt x="6869" y="439"/>
                      <a:pt x="6869" y="536"/>
                    </a:cubicBezTo>
                    <a:lnTo>
                      <a:pt x="6869" y="16733"/>
                    </a:lnTo>
                    <a:cubicBezTo>
                      <a:pt x="6869" y="16830"/>
                      <a:pt x="6789" y="16910"/>
                      <a:pt x="6692" y="16910"/>
                    </a:cubicBezTo>
                    <a:lnTo>
                      <a:pt x="536" y="16910"/>
                    </a:lnTo>
                    <a:cubicBezTo>
                      <a:pt x="433" y="16910"/>
                      <a:pt x="359" y="16830"/>
                      <a:pt x="359" y="16733"/>
                    </a:cubicBezTo>
                    <a:lnTo>
                      <a:pt x="359" y="536"/>
                    </a:lnTo>
                    <a:cubicBezTo>
                      <a:pt x="359" y="439"/>
                      <a:pt x="433" y="360"/>
                      <a:pt x="536" y="360"/>
                    </a:cubicBezTo>
                    <a:close/>
                    <a:moveTo>
                      <a:pt x="536" y="1"/>
                    </a:moveTo>
                    <a:cubicBezTo>
                      <a:pt x="240" y="1"/>
                      <a:pt x="0" y="240"/>
                      <a:pt x="0" y="536"/>
                    </a:cubicBezTo>
                    <a:lnTo>
                      <a:pt x="0" y="16733"/>
                    </a:lnTo>
                    <a:cubicBezTo>
                      <a:pt x="0" y="17029"/>
                      <a:pt x="240" y="17269"/>
                      <a:pt x="536" y="17269"/>
                    </a:cubicBezTo>
                    <a:lnTo>
                      <a:pt x="6692" y="17269"/>
                    </a:lnTo>
                    <a:cubicBezTo>
                      <a:pt x="6988" y="17269"/>
                      <a:pt x="7228" y="17029"/>
                      <a:pt x="7228" y="16733"/>
                    </a:cubicBezTo>
                    <a:lnTo>
                      <a:pt x="7228" y="536"/>
                    </a:lnTo>
                    <a:cubicBezTo>
                      <a:pt x="7228" y="240"/>
                      <a:pt x="6988" y="1"/>
                      <a:pt x="66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59" name="Google Shape;1359;p50"/>
            <p:cNvSpPr/>
            <p:nvPr/>
          </p:nvSpPr>
          <p:spPr>
            <a:xfrm rot="5400000">
              <a:off x="2967513" y="-518258"/>
              <a:ext cx="3307232" cy="6143260"/>
            </a:xfrm>
            <a:custGeom>
              <a:avLst/>
              <a:gdLst/>
              <a:ahLst/>
              <a:cxnLst/>
              <a:rect l="l" t="t" r="r" b="b"/>
              <a:pathLst>
                <a:path w="9506" h="19649" extrusionOk="0">
                  <a:moveTo>
                    <a:pt x="0" y="0"/>
                  </a:moveTo>
                  <a:lnTo>
                    <a:pt x="0" y="19649"/>
                  </a:lnTo>
                  <a:lnTo>
                    <a:pt x="9506" y="19649"/>
                  </a:lnTo>
                  <a:lnTo>
                    <a:pt x="9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 rot="5400000">
              <a:off x="5680702" y="3888225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cubicBezTo>
                    <a:pt x="63" y="0"/>
                    <a:pt x="0" y="63"/>
                    <a:pt x="0" y="143"/>
                  </a:cubicBezTo>
                  <a:cubicBezTo>
                    <a:pt x="0" y="223"/>
                    <a:pt x="63" y="285"/>
                    <a:pt x="143" y="285"/>
                  </a:cubicBezTo>
                  <a:cubicBezTo>
                    <a:pt x="217" y="285"/>
                    <a:pt x="285" y="223"/>
                    <a:pt x="285" y="143"/>
                  </a:cubicBezTo>
                  <a:cubicBezTo>
                    <a:pt x="285" y="63"/>
                    <a:pt x="217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 rot="5400000">
              <a:off x="4527877" y="3848816"/>
              <a:ext cx="94321" cy="94889"/>
            </a:xfrm>
            <a:custGeom>
              <a:avLst/>
              <a:gdLst/>
              <a:ahLst/>
              <a:cxnLst/>
              <a:rect l="l" t="t" r="r" b="b"/>
              <a:pathLst>
                <a:path w="286" h="285" extrusionOk="0">
                  <a:moveTo>
                    <a:pt x="143" y="0"/>
                  </a:moveTo>
                  <a:cubicBezTo>
                    <a:pt x="63" y="0"/>
                    <a:pt x="1" y="68"/>
                    <a:pt x="1" y="143"/>
                  </a:cubicBezTo>
                  <a:cubicBezTo>
                    <a:pt x="1" y="222"/>
                    <a:pt x="63" y="285"/>
                    <a:pt x="143" y="285"/>
                  </a:cubicBezTo>
                  <a:cubicBezTo>
                    <a:pt x="217" y="285"/>
                    <a:pt x="286" y="222"/>
                    <a:pt x="286" y="143"/>
                  </a:cubicBezTo>
                  <a:cubicBezTo>
                    <a:pt x="286" y="68"/>
                    <a:pt x="217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 rot="5400000">
              <a:off x="1716064" y="2278850"/>
              <a:ext cx="507601" cy="456156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9" y="1"/>
                  </a:moveTo>
                  <a:cubicBezTo>
                    <a:pt x="325" y="1"/>
                    <a:pt x="0" y="325"/>
                    <a:pt x="0" y="730"/>
                  </a:cubicBezTo>
                  <a:cubicBezTo>
                    <a:pt x="0" y="1134"/>
                    <a:pt x="325" y="1459"/>
                    <a:pt x="729" y="1459"/>
                  </a:cubicBezTo>
                  <a:cubicBezTo>
                    <a:pt x="1134" y="1459"/>
                    <a:pt x="1458" y="1134"/>
                    <a:pt x="1458" y="730"/>
                  </a:cubicBezTo>
                  <a:cubicBezTo>
                    <a:pt x="1458" y="325"/>
                    <a:pt x="1134" y="1"/>
                    <a:pt x="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 rot="5400000">
              <a:off x="1667336" y="3163433"/>
              <a:ext cx="99502" cy="89418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1"/>
                  </a:moveTo>
                  <a:cubicBezTo>
                    <a:pt x="64" y="1"/>
                    <a:pt x="1" y="64"/>
                    <a:pt x="1" y="143"/>
                  </a:cubicBezTo>
                  <a:cubicBezTo>
                    <a:pt x="1" y="217"/>
                    <a:pt x="64" y="286"/>
                    <a:pt x="143" y="286"/>
                  </a:cubicBezTo>
                  <a:cubicBezTo>
                    <a:pt x="223" y="286"/>
                    <a:pt x="286" y="217"/>
                    <a:pt x="286" y="143"/>
                  </a:cubicBezTo>
                  <a:cubicBezTo>
                    <a:pt x="286" y="64"/>
                    <a:pt x="223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 rot="5400000">
              <a:off x="2140655" y="3841229"/>
              <a:ext cx="93992" cy="95222"/>
            </a:xfrm>
            <a:custGeom>
              <a:avLst/>
              <a:gdLst/>
              <a:ahLst/>
              <a:cxnLst/>
              <a:rect l="l" t="t" r="r" b="b"/>
              <a:pathLst>
                <a:path w="285" h="286" extrusionOk="0">
                  <a:moveTo>
                    <a:pt x="142" y="0"/>
                  </a:moveTo>
                  <a:cubicBezTo>
                    <a:pt x="63" y="0"/>
                    <a:pt x="0" y="63"/>
                    <a:pt x="0" y="143"/>
                  </a:cubicBezTo>
                  <a:cubicBezTo>
                    <a:pt x="0" y="222"/>
                    <a:pt x="63" y="285"/>
                    <a:pt x="142" y="285"/>
                  </a:cubicBezTo>
                  <a:cubicBezTo>
                    <a:pt x="216" y="285"/>
                    <a:pt x="285" y="222"/>
                    <a:pt x="285" y="143"/>
                  </a:cubicBezTo>
                  <a:cubicBezTo>
                    <a:pt x="285" y="63"/>
                    <a:pt x="216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 rot="5400000">
              <a:off x="3475602" y="3848650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1"/>
                  </a:moveTo>
                  <a:cubicBezTo>
                    <a:pt x="63" y="1"/>
                    <a:pt x="1" y="64"/>
                    <a:pt x="1" y="143"/>
                  </a:cubicBezTo>
                  <a:cubicBezTo>
                    <a:pt x="1" y="217"/>
                    <a:pt x="63" y="286"/>
                    <a:pt x="143" y="286"/>
                  </a:cubicBezTo>
                  <a:cubicBezTo>
                    <a:pt x="217" y="286"/>
                    <a:pt x="286" y="217"/>
                    <a:pt x="286" y="143"/>
                  </a:cubicBezTo>
                  <a:cubicBezTo>
                    <a:pt x="286" y="64"/>
                    <a:pt x="217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 rot="5400000">
              <a:off x="2531228" y="3416740"/>
              <a:ext cx="483150" cy="487764"/>
            </a:xfrm>
            <a:custGeom>
              <a:avLst/>
              <a:gdLst/>
              <a:ahLst/>
              <a:cxnLst/>
              <a:rect l="l" t="t" r="r" b="b"/>
              <a:pathLst>
                <a:path w="1465" h="1465" extrusionOk="0">
                  <a:moveTo>
                    <a:pt x="735" y="1"/>
                  </a:moveTo>
                  <a:cubicBezTo>
                    <a:pt x="331" y="1"/>
                    <a:pt x="1" y="331"/>
                    <a:pt x="1" y="730"/>
                  </a:cubicBezTo>
                  <a:cubicBezTo>
                    <a:pt x="1" y="1134"/>
                    <a:pt x="331" y="1465"/>
                    <a:pt x="735" y="1465"/>
                  </a:cubicBezTo>
                  <a:cubicBezTo>
                    <a:pt x="1134" y="1465"/>
                    <a:pt x="1464" y="1134"/>
                    <a:pt x="1464" y="730"/>
                  </a:cubicBezTo>
                  <a:cubicBezTo>
                    <a:pt x="1464" y="331"/>
                    <a:pt x="1134" y="1"/>
                    <a:pt x="7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 rot="5400000">
              <a:off x="4896632" y="3445929"/>
              <a:ext cx="481171" cy="487431"/>
            </a:xfrm>
            <a:custGeom>
              <a:avLst/>
              <a:gdLst/>
              <a:ahLst/>
              <a:cxnLst/>
              <a:rect l="l" t="t" r="r" b="b"/>
              <a:pathLst>
                <a:path w="1459" h="1464" extrusionOk="0">
                  <a:moveTo>
                    <a:pt x="730" y="0"/>
                  </a:moveTo>
                  <a:cubicBezTo>
                    <a:pt x="325" y="0"/>
                    <a:pt x="1" y="330"/>
                    <a:pt x="1" y="735"/>
                  </a:cubicBezTo>
                  <a:cubicBezTo>
                    <a:pt x="1" y="1133"/>
                    <a:pt x="325" y="1464"/>
                    <a:pt x="730" y="1464"/>
                  </a:cubicBezTo>
                  <a:cubicBezTo>
                    <a:pt x="1134" y="1464"/>
                    <a:pt x="1459" y="1133"/>
                    <a:pt x="1459" y="735"/>
                  </a:cubicBezTo>
                  <a:cubicBezTo>
                    <a:pt x="1459" y="330"/>
                    <a:pt x="1134" y="0"/>
                    <a:pt x="7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 rot="5400000">
              <a:off x="6194621" y="3476772"/>
              <a:ext cx="481171" cy="485767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30" y="1"/>
                  </a:moveTo>
                  <a:cubicBezTo>
                    <a:pt x="326" y="1"/>
                    <a:pt x="1" y="325"/>
                    <a:pt x="1" y="730"/>
                  </a:cubicBezTo>
                  <a:cubicBezTo>
                    <a:pt x="1" y="1134"/>
                    <a:pt x="326" y="1459"/>
                    <a:pt x="730" y="1459"/>
                  </a:cubicBezTo>
                  <a:cubicBezTo>
                    <a:pt x="1134" y="1459"/>
                    <a:pt x="1459" y="1134"/>
                    <a:pt x="1459" y="730"/>
                  </a:cubicBezTo>
                  <a:cubicBezTo>
                    <a:pt x="1459" y="325"/>
                    <a:pt x="1134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 rot="5400000">
              <a:off x="7008156" y="3856235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1"/>
                  </a:moveTo>
                  <a:cubicBezTo>
                    <a:pt x="63" y="1"/>
                    <a:pt x="1" y="64"/>
                    <a:pt x="1" y="143"/>
                  </a:cubicBezTo>
                  <a:cubicBezTo>
                    <a:pt x="1" y="223"/>
                    <a:pt x="63" y="286"/>
                    <a:pt x="143" y="286"/>
                  </a:cubicBezTo>
                  <a:cubicBezTo>
                    <a:pt x="223" y="286"/>
                    <a:pt x="285" y="223"/>
                    <a:pt x="285" y="143"/>
                  </a:cubicBezTo>
                  <a:cubicBezTo>
                    <a:pt x="285" y="64"/>
                    <a:pt x="223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 rot="5400000">
              <a:off x="7182480" y="2565869"/>
              <a:ext cx="483150" cy="487764"/>
            </a:xfrm>
            <a:custGeom>
              <a:avLst/>
              <a:gdLst/>
              <a:ahLst/>
              <a:cxnLst/>
              <a:rect l="l" t="t" r="r" b="b"/>
              <a:pathLst>
                <a:path w="1465" h="1465" extrusionOk="0">
                  <a:moveTo>
                    <a:pt x="730" y="1"/>
                  </a:moveTo>
                  <a:cubicBezTo>
                    <a:pt x="331" y="1"/>
                    <a:pt x="1" y="331"/>
                    <a:pt x="1" y="730"/>
                  </a:cubicBezTo>
                  <a:cubicBezTo>
                    <a:pt x="1" y="1134"/>
                    <a:pt x="331" y="1464"/>
                    <a:pt x="730" y="1464"/>
                  </a:cubicBezTo>
                  <a:cubicBezTo>
                    <a:pt x="1134" y="1464"/>
                    <a:pt x="1464" y="1134"/>
                    <a:pt x="1464" y="730"/>
                  </a:cubicBezTo>
                  <a:cubicBezTo>
                    <a:pt x="1464" y="331"/>
                    <a:pt x="1134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 rot="5400000">
              <a:off x="4099516" y="826650"/>
              <a:ext cx="332763" cy="485434"/>
            </a:xfrm>
            <a:custGeom>
              <a:avLst/>
              <a:gdLst/>
              <a:ahLst/>
              <a:cxnLst/>
              <a:rect l="l" t="t" r="r" b="b"/>
              <a:pathLst>
                <a:path w="1009" h="1458" extrusionOk="0">
                  <a:moveTo>
                    <a:pt x="280" y="0"/>
                  </a:moveTo>
                  <a:cubicBezTo>
                    <a:pt x="187" y="0"/>
                    <a:pt x="93" y="18"/>
                    <a:pt x="0" y="57"/>
                  </a:cubicBezTo>
                  <a:lnTo>
                    <a:pt x="0" y="1401"/>
                  </a:lnTo>
                  <a:cubicBezTo>
                    <a:pt x="93" y="1439"/>
                    <a:pt x="187" y="1457"/>
                    <a:pt x="280" y="1457"/>
                  </a:cubicBezTo>
                  <a:cubicBezTo>
                    <a:pt x="664" y="1457"/>
                    <a:pt x="1008" y="1147"/>
                    <a:pt x="1008" y="729"/>
                  </a:cubicBezTo>
                  <a:cubicBezTo>
                    <a:pt x="1008" y="311"/>
                    <a:pt x="664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 rot="5400000">
              <a:off x="6384381" y="1147794"/>
              <a:ext cx="93992" cy="95222"/>
            </a:xfrm>
            <a:custGeom>
              <a:avLst/>
              <a:gdLst/>
              <a:ahLst/>
              <a:cxnLst/>
              <a:rect l="l" t="t" r="r" b="b"/>
              <a:pathLst>
                <a:path w="285" h="286" extrusionOk="0">
                  <a:moveTo>
                    <a:pt x="143" y="1"/>
                  </a:moveTo>
                  <a:cubicBezTo>
                    <a:pt x="63" y="1"/>
                    <a:pt x="0" y="69"/>
                    <a:pt x="0" y="143"/>
                  </a:cubicBezTo>
                  <a:cubicBezTo>
                    <a:pt x="0" y="223"/>
                    <a:pt x="63" y="285"/>
                    <a:pt x="143" y="285"/>
                  </a:cubicBezTo>
                  <a:cubicBezTo>
                    <a:pt x="222" y="285"/>
                    <a:pt x="285" y="223"/>
                    <a:pt x="285" y="143"/>
                  </a:cubicBezTo>
                  <a:cubicBezTo>
                    <a:pt x="285" y="69"/>
                    <a:pt x="222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 rot="5400000">
              <a:off x="1542635" y="906627"/>
              <a:ext cx="339212" cy="325469"/>
            </a:xfrm>
            <a:custGeom>
              <a:avLst/>
              <a:gdLst/>
              <a:ahLst/>
              <a:cxnLst/>
              <a:rect l="l" t="t" r="r" b="b"/>
              <a:pathLst>
                <a:path w="975" h="1041" extrusionOk="0">
                  <a:moveTo>
                    <a:pt x="247" y="0"/>
                  </a:moveTo>
                  <a:cubicBezTo>
                    <a:pt x="166" y="0"/>
                    <a:pt x="83" y="14"/>
                    <a:pt x="0" y="44"/>
                  </a:cubicBezTo>
                  <a:lnTo>
                    <a:pt x="0" y="1041"/>
                  </a:lnTo>
                  <a:lnTo>
                    <a:pt x="900" y="1041"/>
                  </a:lnTo>
                  <a:cubicBezTo>
                    <a:pt x="946" y="944"/>
                    <a:pt x="974" y="836"/>
                    <a:pt x="974" y="727"/>
                  </a:cubicBezTo>
                  <a:cubicBezTo>
                    <a:pt x="974" y="313"/>
                    <a:pt x="632" y="0"/>
                    <a:pt x="2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 rot="5400000">
              <a:off x="3988998" y="3874787"/>
              <a:ext cx="197547" cy="478109"/>
            </a:xfrm>
            <a:custGeom>
              <a:avLst/>
              <a:gdLst/>
              <a:ahLst/>
              <a:cxnLst/>
              <a:rect l="l" t="t" r="r" b="b"/>
              <a:pathLst>
                <a:path w="599" h="1436" extrusionOk="0">
                  <a:moveTo>
                    <a:pt x="599" y="1"/>
                  </a:moveTo>
                  <a:cubicBezTo>
                    <a:pt x="251" y="63"/>
                    <a:pt x="1" y="365"/>
                    <a:pt x="1" y="718"/>
                  </a:cubicBezTo>
                  <a:cubicBezTo>
                    <a:pt x="1" y="1066"/>
                    <a:pt x="251" y="1367"/>
                    <a:pt x="599" y="1436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 rot="5400000">
              <a:off x="1653128" y="1776488"/>
              <a:ext cx="99154" cy="89418"/>
            </a:xfrm>
            <a:custGeom>
              <a:avLst/>
              <a:gdLst/>
              <a:ahLst/>
              <a:cxnLst/>
              <a:rect l="l" t="t" r="r" b="b"/>
              <a:pathLst>
                <a:path w="285" h="286" extrusionOk="0">
                  <a:moveTo>
                    <a:pt x="143" y="0"/>
                  </a:moveTo>
                  <a:cubicBezTo>
                    <a:pt x="63" y="0"/>
                    <a:pt x="0" y="63"/>
                    <a:pt x="0" y="143"/>
                  </a:cubicBezTo>
                  <a:cubicBezTo>
                    <a:pt x="0" y="223"/>
                    <a:pt x="63" y="285"/>
                    <a:pt x="143" y="285"/>
                  </a:cubicBezTo>
                  <a:cubicBezTo>
                    <a:pt x="222" y="285"/>
                    <a:pt x="285" y="223"/>
                    <a:pt x="285" y="143"/>
                  </a:cubicBezTo>
                  <a:cubicBezTo>
                    <a:pt x="285" y="63"/>
                    <a:pt x="222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 rot="5400000">
              <a:off x="1444673" y="3790446"/>
              <a:ext cx="523257" cy="309836"/>
            </a:xfrm>
            <a:custGeom>
              <a:avLst/>
              <a:gdLst/>
              <a:ahLst/>
              <a:cxnLst/>
              <a:rect l="l" t="t" r="r" b="b"/>
              <a:pathLst>
                <a:path w="1504" h="991" extrusionOk="0">
                  <a:moveTo>
                    <a:pt x="829" y="1"/>
                  </a:moveTo>
                  <a:cubicBezTo>
                    <a:pt x="741" y="1"/>
                    <a:pt x="651" y="17"/>
                    <a:pt x="564" y="51"/>
                  </a:cubicBezTo>
                  <a:cubicBezTo>
                    <a:pt x="188" y="194"/>
                    <a:pt x="0" y="615"/>
                    <a:pt x="142" y="991"/>
                  </a:cubicBezTo>
                  <a:lnTo>
                    <a:pt x="1492" y="991"/>
                  </a:lnTo>
                  <a:cubicBezTo>
                    <a:pt x="1498" y="985"/>
                    <a:pt x="1504" y="980"/>
                    <a:pt x="1504" y="968"/>
                  </a:cubicBezTo>
                  <a:lnTo>
                    <a:pt x="1504" y="473"/>
                  </a:lnTo>
                  <a:cubicBezTo>
                    <a:pt x="1394" y="179"/>
                    <a:pt x="1120" y="1"/>
                    <a:pt x="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 rot="5400000">
              <a:off x="3460287" y="1155215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1"/>
                  </a:moveTo>
                  <a:cubicBezTo>
                    <a:pt x="64" y="1"/>
                    <a:pt x="1" y="63"/>
                    <a:pt x="1" y="143"/>
                  </a:cubicBezTo>
                  <a:cubicBezTo>
                    <a:pt x="1" y="223"/>
                    <a:pt x="64" y="285"/>
                    <a:pt x="143" y="285"/>
                  </a:cubicBezTo>
                  <a:cubicBezTo>
                    <a:pt x="223" y="285"/>
                    <a:pt x="286" y="223"/>
                    <a:pt x="286" y="143"/>
                  </a:cubicBezTo>
                  <a:cubicBezTo>
                    <a:pt x="286" y="63"/>
                    <a:pt x="223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 rot="5400000">
              <a:off x="2165128" y="1155215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0"/>
                  </a:moveTo>
                  <a:cubicBezTo>
                    <a:pt x="64" y="0"/>
                    <a:pt x="1" y="69"/>
                    <a:pt x="1" y="143"/>
                  </a:cubicBezTo>
                  <a:cubicBezTo>
                    <a:pt x="1" y="222"/>
                    <a:pt x="64" y="285"/>
                    <a:pt x="143" y="285"/>
                  </a:cubicBezTo>
                  <a:cubicBezTo>
                    <a:pt x="223" y="285"/>
                    <a:pt x="286" y="222"/>
                    <a:pt x="286" y="143"/>
                  </a:cubicBezTo>
                  <a:cubicBezTo>
                    <a:pt x="286" y="69"/>
                    <a:pt x="223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 rot="5400000">
              <a:off x="2554867" y="1163921"/>
              <a:ext cx="483150" cy="485767"/>
            </a:xfrm>
            <a:custGeom>
              <a:avLst/>
              <a:gdLst/>
              <a:ahLst/>
              <a:cxnLst/>
              <a:rect l="l" t="t" r="r" b="b"/>
              <a:pathLst>
                <a:path w="1465" h="1459" extrusionOk="0">
                  <a:moveTo>
                    <a:pt x="735" y="1"/>
                  </a:moveTo>
                  <a:cubicBezTo>
                    <a:pt x="331" y="1"/>
                    <a:pt x="0" y="325"/>
                    <a:pt x="0" y="730"/>
                  </a:cubicBezTo>
                  <a:cubicBezTo>
                    <a:pt x="0" y="1134"/>
                    <a:pt x="331" y="1459"/>
                    <a:pt x="735" y="1459"/>
                  </a:cubicBezTo>
                  <a:cubicBezTo>
                    <a:pt x="1134" y="1459"/>
                    <a:pt x="1464" y="1134"/>
                    <a:pt x="1464" y="730"/>
                  </a:cubicBezTo>
                  <a:cubicBezTo>
                    <a:pt x="1464" y="325"/>
                    <a:pt x="1134" y="1"/>
                    <a:pt x="7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 rot="5400000">
              <a:off x="7001114" y="1149012"/>
              <a:ext cx="481171" cy="487764"/>
            </a:xfrm>
            <a:custGeom>
              <a:avLst/>
              <a:gdLst/>
              <a:ahLst/>
              <a:cxnLst/>
              <a:rect l="l" t="t" r="r" b="b"/>
              <a:pathLst>
                <a:path w="1459" h="1465" extrusionOk="0">
                  <a:moveTo>
                    <a:pt x="730" y="0"/>
                  </a:moveTo>
                  <a:cubicBezTo>
                    <a:pt x="325" y="0"/>
                    <a:pt x="1" y="331"/>
                    <a:pt x="1" y="729"/>
                  </a:cubicBezTo>
                  <a:cubicBezTo>
                    <a:pt x="1" y="1134"/>
                    <a:pt x="325" y="1464"/>
                    <a:pt x="730" y="1464"/>
                  </a:cubicBezTo>
                  <a:cubicBezTo>
                    <a:pt x="1134" y="1464"/>
                    <a:pt x="1459" y="1134"/>
                    <a:pt x="1459" y="729"/>
                  </a:cubicBezTo>
                  <a:cubicBezTo>
                    <a:pt x="1459" y="331"/>
                    <a:pt x="1134" y="0"/>
                    <a:pt x="7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 rot="5400000">
              <a:off x="4850335" y="1202375"/>
              <a:ext cx="94321" cy="952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3" y="1"/>
                  </a:moveTo>
                  <a:cubicBezTo>
                    <a:pt x="63" y="1"/>
                    <a:pt x="0" y="64"/>
                    <a:pt x="0" y="143"/>
                  </a:cubicBezTo>
                  <a:cubicBezTo>
                    <a:pt x="0" y="217"/>
                    <a:pt x="63" y="286"/>
                    <a:pt x="143" y="286"/>
                  </a:cubicBezTo>
                  <a:cubicBezTo>
                    <a:pt x="222" y="286"/>
                    <a:pt x="285" y="217"/>
                    <a:pt x="285" y="143"/>
                  </a:cubicBezTo>
                  <a:cubicBezTo>
                    <a:pt x="285" y="64"/>
                    <a:pt x="222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 rot="5400000">
              <a:off x="7315149" y="1794454"/>
              <a:ext cx="507601" cy="247619"/>
            </a:xfrm>
            <a:custGeom>
              <a:avLst/>
              <a:gdLst/>
              <a:ahLst/>
              <a:cxnLst/>
              <a:rect l="l" t="t" r="r" b="b"/>
              <a:pathLst>
                <a:path w="1459" h="792" extrusionOk="0">
                  <a:moveTo>
                    <a:pt x="6" y="0"/>
                  </a:moveTo>
                  <a:cubicBezTo>
                    <a:pt x="6" y="17"/>
                    <a:pt x="1" y="40"/>
                    <a:pt x="1" y="63"/>
                  </a:cubicBezTo>
                  <a:cubicBezTo>
                    <a:pt x="1" y="467"/>
                    <a:pt x="325" y="792"/>
                    <a:pt x="730" y="792"/>
                  </a:cubicBezTo>
                  <a:cubicBezTo>
                    <a:pt x="1134" y="792"/>
                    <a:pt x="1459" y="467"/>
                    <a:pt x="1459" y="63"/>
                  </a:cubicBezTo>
                  <a:lnTo>
                    <a:pt x="1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 rot="5400000">
              <a:off x="7584650" y="3347196"/>
              <a:ext cx="93992" cy="95222"/>
            </a:xfrm>
            <a:custGeom>
              <a:avLst/>
              <a:gdLst/>
              <a:ahLst/>
              <a:cxnLst/>
              <a:rect l="l" t="t" r="r" b="b"/>
              <a:pathLst>
                <a:path w="285" h="286" extrusionOk="0">
                  <a:moveTo>
                    <a:pt x="143" y="1"/>
                  </a:moveTo>
                  <a:cubicBezTo>
                    <a:pt x="63" y="1"/>
                    <a:pt x="0" y="63"/>
                    <a:pt x="0" y="143"/>
                  </a:cubicBezTo>
                  <a:cubicBezTo>
                    <a:pt x="0" y="223"/>
                    <a:pt x="63" y="285"/>
                    <a:pt x="143" y="285"/>
                  </a:cubicBezTo>
                  <a:cubicBezTo>
                    <a:pt x="222" y="285"/>
                    <a:pt x="285" y="223"/>
                    <a:pt x="285" y="143"/>
                  </a:cubicBezTo>
                  <a:cubicBezTo>
                    <a:pt x="285" y="63"/>
                    <a:pt x="222" y="1"/>
                    <a:pt x="1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 rot="5400000">
              <a:off x="7283577" y="3797811"/>
              <a:ext cx="430365" cy="387999"/>
            </a:xfrm>
            <a:custGeom>
              <a:avLst/>
              <a:gdLst/>
              <a:ahLst/>
              <a:cxnLst/>
              <a:rect l="l" t="t" r="r" b="b"/>
              <a:pathLst>
                <a:path w="1237" h="1241" extrusionOk="0">
                  <a:moveTo>
                    <a:pt x="206" y="0"/>
                  </a:moveTo>
                  <a:cubicBezTo>
                    <a:pt x="75" y="137"/>
                    <a:pt x="1" y="319"/>
                    <a:pt x="1" y="513"/>
                  </a:cubicBezTo>
                  <a:cubicBezTo>
                    <a:pt x="1" y="950"/>
                    <a:pt x="358" y="1240"/>
                    <a:pt x="732" y="1240"/>
                  </a:cubicBezTo>
                  <a:cubicBezTo>
                    <a:pt x="909" y="1240"/>
                    <a:pt x="1089" y="1175"/>
                    <a:pt x="1237" y="1031"/>
                  </a:cubicBezTo>
                  <a:lnTo>
                    <a:pt x="12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 rot="5400000">
              <a:off x="5458810" y="1140505"/>
              <a:ext cx="481171" cy="485767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9" y="0"/>
                  </a:moveTo>
                  <a:cubicBezTo>
                    <a:pt x="325" y="0"/>
                    <a:pt x="0" y="325"/>
                    <a:pt x="0" y="729"/>
                  </a:cubicBezTo>
                  <a:cubicBezTo>
                    <a:pt x="0" y="1134"/>
                    <a:pt x="325" y="1458"/>
                    <a:pt x="729" y="1458"/>
                  </a:cubicBezTo>
                  <a:cubicBezTo>
                    <a:pt x="1133" y="1458"/>
                    <a:pt x="1458" y="1134"/>
                    <a:pt x="1458" y="729"/>
                  </a:cubicBezTo>
                  <a:cubicBezTo>
                    <a:pt x="1458" y="325"/>
                    <a:pt x="1133" y="0"/>
                    <a:pt x="7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 rot="5400000">
              <a:off x="2884516" y="-573441"/>
              <a:ext cx="3430393" cy="6253625"/>
            </a:xfrm>
            <a:custGeom>
              <a:avLst/>
              <a:gdLst/>
              <a:ahLst/>
              <a:cxnLst/>
              <a:rect l="l" t="t" r="r" b="b"/>
              <a:pathLst>
                <a:path w="9860" h="20002" extrusionOk="0">
                  <a:moveTo>
                    <a:pt x="9506" y="353"/>
                  </a:moveTo>
                  <a:lnTo>
                    <a:pt x="9506" y="19648"/>
                  </a:lnTo>
                  <a:lnTo>
                    <a:pt x="354" y="19648"/>
                  </a:lnTo>
                  <a:lnTo>
                    <a:pt x="354" y="353"/>
                  </a:lnTo>
                  <a:close/>
                  <a:moveTo>
                    <a:pt x="177" y="0"/>
                  </a:moveTo>
                  <a:cubicBezTo>
                    <a:pt x="81" y="0"/>
                    <a:pt x="1" y="80"/>
                    <a:pt x="1" y="177"/>
                  </a:cubicBezTo>
                  <a:lnTo>
                    <a:pt x="1" y="19825"/>
                  </a:lnTo>
                  <a:cubicBezTo>
                    <a:pt x="1" y="19922"/>
                    <a:pt x="81" y="20001"/>
                    <a:pt x="177" y="20001"/>
                  </a:cubicBezTo>
                  <a:lnTo>
                    <a:pt x="9683" y="20001"/>
                  </a:lnTo>
                  <a:cubicBezTo>
                    <a:pt x="9779" y="20001"/>
                    <a:pt x="9859" y="19922"/>
                    <a:pt x="9859" y="19825"/>
                  </a:cubicBezTo>
                  <a:lnTo>
                    <a:pt x="9859" y="177"/>
                  </a:lnTo>
                  <a:cubicBezTo>
                    <a:pt x="9859" y="80"/>
                    <a:pt x="9779" y="0"/>
                    <a:pt x="9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 rot="5400000">
              <a:off x="3403598" y="-89145"/>
              <a:ext cx="2392229" cy="5285036"/>
            </a:xfrm>
            <a:custGeom>
              <a:avLst/>
              <a:gdLst/>
              <a:ahLst/>
              <a:cxnLst/>
              <a:rect l="l" t="t" r="r" b="b"/>
              <a:pathLst>
                <a:path w="6876" h="16904" extrusionOk="0">
                  <a:moveTo>
                    <a:pt x="360" y="0"/>
                  </a:moveTo>
                  <a:cubicBezTo>
                    <a:pt x="160" y="0"/>
                    <a:pt x="1" y="160"/>
                    <a:pt x="1" y="353"/>
                  </a:cubicBezTo>
                  <a:lnTo>
                    <a:pt x="1" y="16550"/>
                  </a:lnTo>
                  <a:cubicBezTo>
                    <a:pt x="1" y="16750"/>
                    <a:pt x="160" y="16903"/>
                    <a:pt x="360" y="16903"/>
                  </a:cubicBezTo>
                  <a:lnTo>
                    <a:pt x="6516" y="16903"/>
                  </a:lnTo>
                  <a:cubicBezTo>
                    <a:pt x="6716" y="16903"/>
                    <a:pt x="6875" y="16750"/>
                    <a:pt x="6875" y="16550"/>
                  </a:cubicBezTo>
                  <a:lnTo>
                    <a:pt x="6875" y="353"/>
                  </a:lnTo>
                  <a:cubicBezTo>
                    <a:pt x="6875" y="160"/>
                    <a:pt x="6716" y="0"/>
                    <a:pt x="6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 rot="5400000">
              <a:off x="3342523" y="-146204"/>
              <a:ext cx="2514693" cy="5399153"/>
            </a:xfrm>
            <a:custGeom>
              <a:avLst/>
              <a:gdLst/>
              <a:ahLst/>
              <a:cxnLst/>
              <a:rect l="l" t="t" r="r" b="b"/>
              <a:pathLst>
                <a:path w="7228" h="17269" extrusionOk="0">
                  <a:moveTo>
                    <a:pt x="6692" y="360"/>
                  </a:moveTo>
                  <a:cubicBezTo>
                    <a:pt x="6789" y="360"/>
                    <a:pt x="6869" y="439"/>
                    <a:pt x="6869" y="536"/>
                  </a:cubicBezTo>
                  <a:lnTo>
                    <a:pt x="6869" y="16733"/>
                  </a:lnTo>
                  <a:cubicBezTo>
                    <a:pt x="6869" y="16830"/>
                    <a:pt x="6789" y="16910"/>
                    <a:pt x="6692" y="16910"/>
                  </a:cubicBezTo>
                  <a:lnTo>
                    <a:pt x="536" y="16910"/>
                  </a:lnTo>
                  <a:cubicBezTo>
                    <a:pt x="433" y="16910"/>
                    <a:pt x="359" y="16830"/>
                    <a:pt x="359" y="16733"/>
                  </a:cubicBezTo>
                  <a:lnTo>
                    <a:pt x="359" y="536"/>
                  </a:lnTo>
                  <a:cubicBezTo>
                    <a:pt x="359" y="439"/>
                    <a:pt x="433" y="360"/>
                    <a:pt x="536" y="360"/>
                  </a:cubicBezTo>
                  <a:close/>
                  <a:moveTo>
                    <a:pt x="536" y="1"/>
                  </a:moveTo>
                  <a:cubicBezTo>
                    <a:pt x="240" y="1"/>
                    <a:pt x="0" y="240"/>
                    <a:pt x="0" y="536"/>
                  </a:cubicBezTo>
                  <a:lnTo>
                    <a:pt x="0" y="16733"/>
                  </a:lnTo>
                  <a:cubicBezTo>
                    <a:pt x="0" y="17029"/>
                    <a:pt x="240" y="17269"/>
                    <a:pt x="536" y="17269"/>
                  </a:cubicBezTo>
                  <a:lnTo>
                    <a:pt x="6692" y="17269"/>
                  </a:lnTo>
                  <a:cubicBezTo>
                    <a:pt x="6988" y="17269"/>
                    <a:pt x="7228" y="17029"/>
                    <a:pt x="7228" y="16733"/>
                  </a:cubicBezTo>
                  <a:lnTo>
                    <a:pt x="7228" y="536"/>
                  </a:lnTo>
                  <a:cubicBezTo>
                    <a:pt x="7228" y="240"/>
                    <a:pt x="6988" y="1"/>
                    <a:pt x="66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9" name="Google Shape;1389;p50"/>
          <p:cNvSpPr txBox="1">
            <a:spLocks noGrp="1"/>
          </p:cNvSpPr>
          <p:nvPr>
            <p:ph type="subTitle" idx="1"/>
          </p:nvPr>
        </p:nvSpPr>
        <p:spPr>
          <a:xfrm>
            <a:off x="3731922" y="2184283"/>
            <a:ext cx="3449142" cy="6932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 err="1"/>
              <a:t>Keadaan</a:t>
            </a:r>
            <a:r>
              <a:rPr lang="en-US" sz="2200" dirty="0"/>
              <a:t> hardware software, dan </a:t>
            </a:r>
            <a:r>
              <a:rPr lang="en-US" sz="2200" dirty="0" err="1"/>
              <a:t>brainware</a:t>
            </a:r>
            <a:r>
              <a:rPr lang="en-US" sz="2200" dirty="0"/>
              <a:t> </a:t>
            </a:r>
            <a:r>
              <a:rPr lang="en-US" sz="2200" dirty="0" err="1"/>
              <a:t>yg</a:t>
            </a:r>
            <a:r>
              <a:rPr lang="en-US" sz="2200" dirty="0"/>
              <a:t> </a:t>
            </a:r>
            <a:r>
              <a:rPr lang="en-US" sz="2200" dirty="0" err="1"/>
              <a:t>sudah</a:t>
            </a:r>
            <a:r>
              <a:rPr lang="en-US" sz="2200" dirty="0"/>
              <a:t> </a:t>
            </a:r>
            <a:r>
              <a:rPr lang="en-US" sz="2200" dirty="0" err="1"/>
              <a:t>ada</a:t>
            </a:r>
            <a:endParaRPr lang="en-US" sz="2200" dirty="0"/>
          </a:p>
        </p:txBody>
      </p:sp>
      <p:sp>
        <p:nvSpPr>
          <p:cNvPr id="1391" name="Google Shape;1391;p50"/>
          <p:cNvSpPr txBox="1">
            <a:spLocks noGrp="1"/>
          </p:cNvSpPr>
          <p:nvPr>
            <p:ph type="title"/>
          </p:nvPr>
        </p:nvSpPr>
        <p:spPr>
          <a:xfrm flipH="1">
            <a:off x="2505288" y="1895850"/>
            <a:ext cx="13077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392" name="Google Shape;1392;p50"/>
          <p:cNvGrpSpPr/>
          <p:nvPr/>
        </p:nvGrpSpPr>
        <p:grpSpPr>
          <a:xfrm>
            <a:off x="7820405" y="72810"/>
            <a:ext cx="1089896" cy="1369804"/>
            <a:chOff x="7820405" y="72810"/>
            <a:chExt cx="1089896" cy="1369804"/>
          </a:xfrm>
        </p:grpSpPr>
        <p:grpSp>
          <p:nvGrpSpPr>
            <p:cNvPr id="1393" name="Google Shape;1393;p50"/>
            <p:cNvGrpSpPr/>
            <p:nvPr/>
          </p:nvGrpSpPr>
          <p:grpSpPr>
            <a:xfrm rot="398035">
              <a:off x="7879626" y="308540"/>
              <a:ext cx="971454" cy="1081581"/>
              <a:chOff x="937439" y="198275"/>
              <a:chExt cx="787007" cy="1127679"/>
            </a:xfrm>
          </p:grpSpPr>
          <p:sp>
            <p:nvSpPr>
              <p:cNvPr id="1394" name="Google Shape;1394;p50"/>
              <p:cNvSpPr/>
              <p:nvPr/>
            </p:nvSpPr>
            <p:spPr>
              <a:xfrm>
                <a:off x="937439" y="220200"/>
                <a:ext cx="750471" cy="1105754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8083" extrusionOk="0">
                    <a:moveTo>
                      <a:pt x="667" y="1"/>
                    </a:moveTo>
                    <a:cubicBezTo>
                      <a:pt x="667" y="371"/>
                      <a:pt x="365" y="667"/>
                      <a:pt x="1" y="667"/>
                    </a:cubicBezTo>
                    <a:lnTo>
                      <a:pt x="1" y="8037"/>
                    </a:lnTo>
                    <a:lnTo>
                      <a:pt x="1" y="8042"/>
                    </a:lnTo>
                    <a:cubicBezTo>
                      <a:pt x="120" y="8020"/>
                      <a:pt x="206" y="7957"/>
                      <a:pt x="320" y="7923"/>
                    </a:cubicBezTo>
                    <a:cubicBezTo>
                      <a:pt x="339" y="7918"/>
                      <a:pt x="358" y="7916"/>
                      <a:pt x="376" y="7916"/>
                    </a:cubicBezTo>
                    <a:cubicBezTo>
                      <a:pt x="416" y="7916"/>
                      <a:pt x="454" y="7924"/>
                      <a:pt x="491" y="7924"/>
                    </a:cubicBezTo>
                    <a:cubicBezTo>
                      <a:pt x="499" y="7924"/>
                      <a:pt x="506" y="7923"/>
                      <a:pt x="513" y="7923"/>
                    </a:cubicBezTo>
                    <a:cubicBezTo>
                      <a:pt x="556" y="7919"/>
                      <a:pt x="597" y="7898"/>
                      <a:pt x="631" y="7898"/>
                    </a:cubicBezTo>
                    <a:cubicBezTo>
                      <a:pt x="651" y="7898"/>
                      <a:pt x="669" y="7905"/>
                      <a:pt x="684" y="7928"/>
                    </a:cubicBezTo>
                    <a:cubicBezTo>
                      <a:pt x="701" y="7934"/>
                      <a:pt x="758" y="7940"/>
                      <a:pt x="787" y="7946"/>
                    </a:cubicBezTo>
                    <a:cubicBezTo>
                      <a:pt x="838" y="7946"/>
                      <a:pt x="883" y="7957"/>
                      <a:pt x="923" y="7985"/>
                    </a:cubicBezTo>
                    <a:cubicBezTo>
                      <a:pt x="946" y="8002"/>
                      <a:pt x="975" y="8014"/>
                      <a:pt x="1003" y="8025"/>
                    </a:cubicBezTo>
                    <a:cubicBezTo>
                      <a:pt x="1024" y="8034"/>
                      <a:pt x="1043" y="8037"/>
                      <a:pt x="1062" y="8037"/>
                    </a:cubicBezTo>
                    <a:cubicBezTo>
                      <a:pt x="1133" y="8037"/>
                      <a:pt x="1197" y="7991"/>
                      <a:pt x="1282" y="7991"/>
                    </a:cubicBezTo>
                    <a:cubicBezTo>
                      <a:pt x="1285" y="7991"/>
                      <a:pt x="1288" y="7991"/>
                      <a:pt x="1291" y="7991"/>
                    </a:cubicBezTo>
                    <a:cubicBezTo>
                      <a:pt x="1368" y="7991"/>
                      <a:pt x="1450" y="8059"/>
                      <a:pt x="1510" y="8059"/>
                    </a:cubicBezTo>
                    <a:cubicBezTo>
                      <a:pt x="1573" y="8059"/>
                      <a:pt x="1681" y="8014"/>
                      <a:pt x="1749" y="8002"/>
                    </a:cubicBezTo>
                    <a:cubicBezTo>
                      <a:pt x="1852" y="7991"/>
                      <a:pt x="1949" y="7949"/>
                      <a:pt x="2048" y="7949"/>
                    </a:cubicBezTo>
                    <a:cubicBezTo>
                      <a:pt x="2092" y="7949"/>
                      <a:pt x="2136" y="7957"/>
                      <a:pt x="2182" y="7980"/>
                    </a:cubicBezTo>
                    <a:cubicBezTo>
                      <a:pt x="2188" y="7957"/>
                      <a:pt x="2205" y="7940"/>
                      <a:pt x="2210" y="7923"/>
                    </a:cubicBezTo>
                    <a:cubicBezTo>
                      <a:pt x="2249" y="7943"/>
                      <a:pt x="2284" y="7958"/>
                      <a:pt x="2314" y="7958"/>
                    </a:cubicBezTo>
                    <a:cubicBezTo>
                      <a:pt x="2351" y="7958"/>
                      <a:pt x="2380" y="7936"/>
                      <a:pt x="2398" y="7877"/>
                    </a:cubicBezTo>
                    <a:cubicBezTo>
                      <a:pt x="2450" y="7917"/>
                      <a:pt x="2495" y="7968"/>
                      <a:pt x="2535" y="8020"/>
                    </a:cubicBezTo>
                    <a:cubicBezTo>
                      <a:pt x="2581" y="7991"/>
                      <a:pt x="2626" y="7934"/>
                      <a:pt x="2672" y="7923"/>
                    </a:cubicBezTo>
                    <a:cubicBezTo>
                      <a:pt x="2680" y="7921"/>
                      <a:pt x="2688" y="7920"/>
                      <a:pt x="2696" y="7920"/>
                    </a:cubicBezTo>
                    <a:cubicBezTo>
                      <a:pt x="2735" y="7920"/>
                      <a:pt x="2765" y="7940"/>
                      <a:pt x="2803" y="7940"/>
                    </a:cubicBezTo>
                    <a:cubicBezTo>
                      <a:pt x="2857" y="7940"/>
                      <a:pt x="2943" y="7883"/>
                      <a:pt x="2990" y="7883"/>
                    </a:cubicBezTo>
                    <a:cubicBezTo>
                      <a:pt x="2992" y="7883"/>
                      <a:pt x="2994" y="7883"/>
                      <a:pt x="2996" y="7883"/>
                    </a:cubicBezTo>
                    <a:cubicBezTo>
                      <a:pt x="3070" y="7894"/>
                      <a:pt x="3127" y="7985"/>
                      <a:pt x="3167" y="8037"/>
                    </a:cubicBezTo>
                    <a:cubicBezTo>
                      <a:pt x="3201" y="8002"/>
                      <a:pt x="3230" y="7940"/>
                      <a:pt x="3292" y="7934"/>
                    </a:cubicBezTo>
                    <a:cubicBezTo>
                      <a:pt x="3294" y="7934"/>
                      <a:pt x="3296" y="7934"/>
                      <a:pt x="3298" y="7934"/>
                    </a:cubicBezTo>
                    <a:cubicBezTo>
                      <a:pt x="3345" y="7934"/>
                      <a:pt x="3392" y="7986"/>
                      <a:pt x="3451" y="7986"/>
                    </a:cubicBezTo>
                    <a:cubicBezTo>
                      <a:pt x="3462" y="7986"/>
                      <a:pt x="3474" y="7984"/>
                      <a:pt x="3486" y="7980"/>
                    </a:cubicBezTo>
                    <a:cubicBezTo>
                      <a:pt x="3513" y="8011"/>
                      <a:pt x="3536" y="8021"/>
                      <a:pt x="3560" y="8021"/>
                    </a:cubicBezTo>
                    <a:cubicBezTo>
                      <a:pt x="3592" y="8021"/>
                      <a:pt x="3623" y="8003"/>
                      <a:pt x="3663" y="7997"/>
                    </a:cubicBezTo>
                    <a:cubicBezTo>
                      <a:pt x="3697" y="7985"/>
                      <a:pt x="3703" y="7963"/>
                      <a:pt x="3737" y="7963"/>
                    </a:cubicBezTo>
                    <a:cubicBezTo>
                      <a:pt x="3771" y="7963"/>
                      <a:pt x="3811" y="8002"/>
                      <a:pt x="3845" y="8002"/>
                    </a:cubicBezTo>
                    <a:cubicBezTo>
                      <a:pt x="3850" y="8003"/>
                      <a:pt x="3855" y="8003"/>
                      <a:pt x="3860" y="8003"/>
                    </a:cubicBezTo>
                    <a:cubicBezTo>
                      <a:pt x="3919" y="8003"/>
                      <a:pt x="3953" y="7974"/>
                      <a:pt x="4016" y="7974"/>
                    </a:cubicBezTo>
                    <a:cubicBezTo>
                      <a:pt x="4096" y="7991"/>
                      <a:pt x="4175" y="8025"/>
                      <a:pt x="4238" y="8082"/>
                    </a:cubicBezTo>
                    <a:cubicBezTo>
                      <a:pt x="4308" y="8059"/>
                      <a:pt x="4383" y="8051"/>
                      <a:pt x="4459" y="8051"/>
                    </a:cubicBezTo>
                    <a:cubicBezTo>
                      <a:pt x="4601" y="8051"/>
                      <a:pt x="4749" y="8078"/>
                      <a:pt x="4886" y="8078"/>
                    </a:cubicBezTo>
                    <a:cubicBezTo>
                      <a:pt x="4923" y="8078"/>
                      <a:pt x="4960" y="8076"/>
                      <a:pt x="4995" y="8071"/>
                    </a:cubicBezTo>
                    <a:cubicBezTo>
                      <a:pt x="5166" y="8048"/>
                      <a:pt x="5320" y="8020"/>
                      <a:pt x="5485" y="7985"/>
                    </a:cubicBezTo>
                    <a:lnTo>
                      <a:pt x="5485" y="667"/>
                    </a:lnTo>
                    <a:cubicBezTo>
                      <a:pt x="5115" y="667"/>
                      <a:pt x="4813" y="371"/>
                      <a:pt x="48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0"/>
              <p:cNvSpPr/>
              <p:nvPr/>
            </p:nvSpPr>
            <p:spPr>
              <a:xfrm>
                <a:off x="973975" y="198275"/>
                <a:ext cx="750471" cy="1105754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8083" extrusionOk="0">
                    <a:moveTo>
                      <a:pt x="667" y="1"/>
                    </a:moveTo>
                    <a:cubicBezTo>
                      <a:pt x="667" y="371"/>
                      <a:pt x="365" y="667"/>
                      <a:pt x="1" y="667"/>
                    </a:cubicBezTo>
                    <a:lnTo>
                      <a:pt x="1" y="8037"/>
                    </a:lnTo>
                    <a:lnTo>
                      <a:pt x="1" y="8042"/>
                    </a:lnTo>
                    <a:cubicBezTo>
                      <a:pt x="120" y="8020"/>
                      <a:pt x="206" y="7957"/>
                      <a:pt x="320" y="7923"/>
                    </a:cubicBezTo>
                    <a:cubicBezTo>
                      <a:pt x="339" y="7918"/>
                      <a:pt x="358" y="7916"/>
                      <a:pt x="376" y="7916"/>
                    </a:cubicBezTo>
                    <a:cubicBezTo>
                      <a:pt x="416" y="7916"/>
                      <a:pt x="454" y="7924"/>
                      <a:pt x="491" y="7924"/>
                    </a:cubicBezTo>
                    <a:cubicBezTo>
                      <a:pt x="499" y="7924"/>
                      <a:pt x="506" y="7923"/>
                      <a:pt x="513" y="7923"/>
                    </a:cubicBezTo>
                    <a:cubicBezTo>
                      <a:pt x="556" y="7919"/>
                      <a:pt x="597" y="7898"/>
                      <a:pt x="631" y="7898"/>
                    </a:cubicBezTo>
                    <a:cubicBezTo>
                      <a:pt x="651" y="7898"/>
                      <a:pt x="669" y="7905"/>
                      <a:pt x="684" y="7928"/>
                    </a:cubicBezTo>
                    <a:cubicBezTo>
                      <a:pt x="701" y="7934"/>
                      <a:pt x="758" y="7940"/>
                      <a:pt x="787" y="7946"/>
                    </a:cubicBezTo>
                    <a:cubicBezTo>
                      <a:pt x="838" y="7946"/>
                      <a:pt x="883" y="7957"/>
                      <a:pt x="923" y="7985"/>
                    </a:cubicBezTo>
                    <a:cubicBezTo>
                      <a:pt x="946" y="8002"/>
                      <a:pt x="975" y="8014"/>
                      <a:pt x="1003" y="8025"/>
                    </a:cubicBezTo>
                    <a:cubicBezTo>
                      <a:pt x="1024" y="8034"/>
                      <a:pt x="1043" y="8037"/>
                      <a:pt x="1062" y="8037"/>
                    </a:cubicBezTo>
                    <a:cubicBezTo>
                      <a:pt x="1133" y="8037"/>
                      <a:pt x="1197" y="7991"/>
                      <a:pt x="1282" y="7991"/>
                    </a:cubicBezTo>
                    <a:cubicBezTo>
                      <a:pt x="1285" y="7991"/>
                      <a:pt x="1288" y="7991"/>
                      <a:pt x="1291" y="7991"/>
                    </a:cubicBezTo>
                    <a:cubicBezTo>
                      <a:pt x="1368" y="7991"/>
                      <a:pt x="1450" y="8059"/>
                      <a:pt x="1510" y="8059"/>
                    </a:cubicBezTo>
                    <a:cubicBezTo>
                      <a:pt x="1573" y="8059"/>
                      <a:pt x="1681" y="8014"/>
                      <a:pt x="1749" y="8002"/>
                    </a:cubicBezTo>
                    <a:cubicBezTo>
                      <a:pt x="1852" y="7991"/>
                      <a:pt x="1949" y="7949"/>
                      <a:pt x="2048" y="7949"/>
                    </a:cubicBezTo>
                    <a:cubicBezTo>
                      <a:pt x="2092" y="7949"/>
                      <a:pt x="2136" y="7957"/>
                      <a:pt x="2182" y="7980"/>
                    </a:cubicBezTo>
                    <a:cubicBezTo>
                      <a:pt x="2188" y="7957"/>
                      <a:pt x="2205" y="7940"/>
                      <a:pt x="2210" y="7923"/>
                    </a:cubicBezTo>
                    <a:cubicBezTo>
                      <a:pt x="2249" y="7943"/>
                      <a:pt x="2284" y="7958"/>
                      <a:pt x="2314" y="7958"/>
                    </a:cubicBezTo>
                    <a:cubicBezTo>
                      <a:pt x="2351" y="7958"/>
                      <a:pt x="2380" y="7936"/>
                      <a:pt x="2398" y="7877"/>
                    </a:cubicBezTo>
                    <a:cubicBezTo>
                      <a:pt x="2450" y="7917"/>
                      <a:pt x="2495" y="7968"/>
                      <a:pt x="2535" y="8020"/>
                    </a:cubicBezTo>
                    <a:cubicBezTo>
                      <a:pt x="2581" y="7991"/>
                      <a:pt x="2626" y="7934"/>
                      <a:pt x="2672" y="7923"/>
                    </a:cubicBezTo>
                    <a:cubicBezTo>
                      <a:pt x="2680" y="7921"/>
                      <a:pt x="2688" y="7920"/>
                      <a:pt x="2696" y="7920"/>
                    </a:cubicBezTo>
                    <a:cubicBezTo>
                      <a:pt x="2735" y="7920"/>
                      <a:pt x="2765" y="7940"/>
                      <a:pt x="2803" y="7940"/>
                    </a:cubicBezTo>
                    <a:cubicBezTo>
                      <a:pt x="2857" y="7940"/>
                      <a:pt x="2943" y="7883"/>
                      <a:pt x="2990" y="7883"/>
                    </a:cubicBezTo>
                    <a:cubicBezTo>
                      <a:pt x="2992" y="7883"/>
                      <a:pt x="2994" y="7883"/>
                      <a:pt x="2996" y="7883"/>
                    </a:cubicBezTo>
                    <a:cubicBezTo>
                      <a:pt x="3070" y="7894"/>
                      <a:pt x="3127" y="7985"/>
                      <a:pt x="3167" y="8037"/>
                    </a:cubicBezTo>
                    <a:cubicBezTo>
                      <a:pt x="3201" y="8002"/>
                      <a:pt x="3230" y="7940"/>
                      <a:pt x="3292" y="7934"/>
                    </a:cubicBezTo>
                    <a:cubicBezTo>
                      <a:pt x="3294" y="7934"/>
                      <a:pt x="3296" y="7934"/>
                      <a:pt x="3298" y="7934"/>
                    </a:cubicBezTo>
                    <a:cubicBezTo>
                      <a:pt x="3345" y="7934"/>
                      <a:pt x="3392" y="7986"/>
                      <a:pt x="3451" y="7986"/>
                    </a:cubicBezTo>
                    <a:cubicBezTo>
                      <a:pt x="3462" y="7986"/>
                      <a:pt x="3474" y="7984"/>
                      <a:pt x="3486" y="7980"/>
                    </a:cubicBezTo>
                    <a:cubicBezTo>
                      <a:pt x="3513" y="8011"/>
                      <a:pt x="3536" y="8021"/>
                      <a:pt x="3560" y="8021"/>
                    </a:cubicBezTo>
                    <a:cubicBezTo>
                      <a:pt x="3592" y="8021"/>
                      <a:pt x="3623" y="8003"/>
                      <a:pt x="3663" y="7997"/>
                    </a:cubicBezTo>
                    <a:cubicBezTo>
                      <a:pt x="3697" y="7985"/>
                      <a:pt x="3703" y="7963"/>
                      <a:pt x="3737" y="7963"/>
                    </a:cubicBezTo>
                    <a:cubicBezTo>
                      <a:pt x="3771" y="7963"/>
                      <a:pt x="3811" y="8002"/>
                      <a:pt x="3845" y="8002"/>
                    </a:cubicBezTo>
                    <a:cubicBezTo>
                      <a:pt x="3850" y="8003"/>
                      <a:pt x="3855" y="8003"/>
                      <a:pt x="3860" y="8003"/>
                    </a:cubicBezTo>
                    <a:cubicBezTo>
                      <a:pt x="3919" y="8003"/>
                      <a:pt x="3953" y="7974"/>
                      <a:pt x="4016" y="7974"/>
                    </a:cubicBezTo>
                    <a:cubicBezTo>
                      <a:pt x="4096" y="7991"/>
                      <a:pt x="4175" y="8025"/>
                      <a:pt x="4238" y="8082"/>
                    </a:cubicBezTo>
                    <a:cubicBezTo>
                      <a:pt x="4308" y="8059"/>
                      <a:pt x="4383" y="8051"/>
                      <a:pt x="4459" y="8051"/>
                    </a:cubicBezTo>
                    <a:cubicBezTo>
                      <a:pt x="4601" y="8051"/>
                      <a:pt x="4749" y="8078"/>
                      <a:pt x="4886" y="8078"/>
                    </a:cubicBezTo>
                    <a:cubicBezTo>
                      <a:pt x="4923" y="8078"/>
                      <a:pt x="4960" y="8076"/>
                      <a:pt x="4995" y="8071"/>
                    </a:cubicBezTo>
                    <a:cubicBezTo>
                      <a:pt x="5166" y="8048"/>
                      <a:pt x="5320" y="8020"/>
                      <a:pt x="5485" y="7985"/>
                    </a:cubicBezTo>
                    <a:lnTo>
                      <a:pt x="5485" y="667"/>
                    </a:lnTo>
                    <a:cubicBezTo>
                      <a:pt x="5115" y="667"/>
                      <a:pt x="4813" y="371"/>
                      <a:pt x="48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Grand Hotel"/>
                    <a:ea typeface="Grand Hotel"/>
                    <a:cs typeface="Grand Hotel"/>
                    <a:sym typeface="Grand Hotel"/>
                  </a:rPr>
                  <a:t>Overview</a:t>
                </a:r>
                <a:endParaRPr sz="1800">
                  <a:latin typeface="Grand Hotel"/>
                  <a:ea typeface="Grand Hotel"/>
                  <a:cs typeface="Grand Hotel"/>
                  <a:sym typeface="Grand Hotel"/>
                </a:endParaRPr>
              </a:p>
            </p:txBody>
          </p:sp>
        </p:grpSp>
        <p:sp>
          <p:nvSpPr>
            <p:cNvPr id="1396" name="Google Shape;1396;p50"/>
            <p:cNvSpPr/>
            <p:nvPr/>
          </p:nvSpPr>
          <p:spPr>
            <a:xfrm rot="44">
              <a:off x="8043696" y="72812"/>
              <a:ext cx="232227" cy="562478"/>
            </a:xfrm>
            <a:custGeom>
              <a:avLst/>
              <a:gdLst/>
              <a:ahLst/>
              <a:cxnLst/>
              <a:rect l="l" t="t" r="r" b="b"/>
              <a:pathLst>
                <a:path w="1197" h="2899" extrusionOk="0">
                  <a:moveTo>
                    <a:pt x="609" y="0"/>
                  </a:moveTo>
                  <a:cubicBezTo>
                    <a:pt x="605" y="0"/>
                    <a:pt x="602" y="0"/>
                    <a:pt x="599" y="0"/>
                  </a:cubicBezTo>
                  <a:cubicBezTo>
                    <a:pt x="268" y="0"/>
                    <a:pt x="1" y="262"/>
                    <a:pt x="1" y="592"/>
                  </a:cubicBezTo>
                  <a:lnTo>
                    <a:pt x="1" y="678"/>
                  </a:lnTo>
                  <a:lnTo>
                    <a:pt x="132" y="678"/>
                  </a:lnTo>
                  <a:lnTo>
                    <a:pt x="132" y="598"/>
                  </a:lnTo>
                  <a:cubicBezTo>
                    <a:pt x="120" y="330"/>
                    <a:pt x="331" y="108"/>
                    <a:pt x="599" y="108"/>
                  </a:cubicBezTo>
                  <a:cubicBezTo>
                    <a:pt x="861" y="108"/>
                    <a:pt x="1071" y="330"/>
                    <a:pt x="1060" y="598"/>
                  </a:cubicBezTo>
                  <a:lnTo>
                    <a:pt x="1060" y="2523"/>
                  </a:lnTo>
                  <a:cubicBezTo>
                    <a:pt x="1060" y="2654"/>
                    <a:pt x="952" y="2762"/>
                    <a:pt x="821" y="2762"/>
                  </a:cubicBezTo>
                  <a:lnTo>
                    <a:pt x="764" y="2762"/>
                  </a:lnTo>
                  <a:cubicBezTo>
                    <a:pt x="627" y="2762"/>
                    <a:pt x="519" y="2654"/>
                    <a:pt x="519" y="2523"/>
                  </a:cubicBezTo>
                  <a:lnTo>
                    <a:pt x="519" y="866"/>
                  </a:lnTo>
                  <a:cubicBezTo>
                    <a:pt x="519" y="820"/>
                    <a:pt x="485" y="797"/>
                    <a:pt x="451" y="797"/>
                  </a:cubicBezTo>
                  <a:cubicBezTo>
                    <a:pt x="416" y="797"/>
                    <a:pt x="382" y="820"/>
                    <a:pt x="382" y="866"/>
                  </a:cubicBezTo>
                  <a:lnTo>
                    <a:pt x="382" y="2523"/>
                  </a:lnTo>
                  <a:cubicBezTo>
                    <a:pt x="388" y="2728"/>
                    <a:pt x="553" y="2899"/>
                    <a:pt x="758" y="2899"/>
                  </a:cubicBezTo>
                  <a:lnTo>
                    <a:pt x="821" y="2899"/>
                  </a:lnTo>
                  <a:cubicBezTo>
                    <a:pt x="1026" y="2893"/>
                    <a:pt x="1197" y="2728"/>
                    <a:pt x="1197" y="2523"/>
                  </a:cubicBezTo>
                  <a:lnTo>
                    <a:pt x="1197" y="598"/>
                  </a:lnTo>
                  <a:cubicBezTo>
                    <a:pt x="1197" y="271"/>
                    <a:pt x="934" y="0"/>
                    <a:pt x="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" name="Google Shape;1397;p50"/>
          <p:cNvGrpSpPr/>
          <p:nvPr/>
        </p:nvGrpSpPr>
        <p:grpSpPr>
          <a:xfrm rot="5640279">
            <a:off x="213810" y="691411"/>
            <a:ext cx="1478949" cy="478092"/>
            <a:chOff x="7641860" y="525287"/>
            <a:chExt cx="1351908" cy="437064"/>
          </a:xfrm>
        </p:grpSpPr>
        <p:sp>
          <p:nvSpPr>
            <p:cNvPr id="1398" name="Google Shape;1398;p50"/>
            <p:cNvSpPr/>
            <p:nvPr/>
          </p:nvSpPr>
          <p:spPr>
            <a:xfrm rot="-278031">
              <a:off x="7653048" y="578452"/>
              <a:ext cx="1329533" cy="330735"/>
            </a:xfrm>
            <a:custGeom>
              <a:avLst/>
              <a:gdLst/>
              <a:ahLst/>
              <a:cxnLst/>
              <a:rect l="l" t="t" r="r" b="b"/>
              <a:pathLst>
                <a:path w="10451" h="2600" extrusionOk="0">
                  <a:moveTo>
                    <a:pt x="1795" y="425"/>
                  </a:moveTo>
                  <a:cubicBezTo>
                    <a:pt x="1829" y="425"/>
                    <a:pt x="1867" y="439"/>
                    <a:pt x="1908" y="467"/>
                  </a:cubicBezTo>
                  <a:cubicBezTo>
                    <a:pt x="1982" y="530"/>
                    <a:pt x="2039" y="604"/>
                    <a:pt x="2073" y="695"/>
                  </a:cubicBezTo>
                  <a:cubicBezTo>
                    <a:pt x="2102" y="764"/>
                    <a:pt x="2125" y="826"/>
                    <a:pt x="2159" y="912"/>
                  </a:cubicBezTo>
                  <a:cubicBezTo>
                    <a:pt x="2250" y="838"/>
                    <a:pt x="2301" y="747"/>
                    <a:pt x="2392" y="695"/>
                  </a:cubicBezTo>
                  <a:cubicBezTo>
                    <a:pt x="2432" y="674"/>
                    <a:pt x="2466" y="664"/>
                    <a:pt x="2493" y="664"/>
                  </a:cubicBezTo>
                  <a:cubicBezTo>
                    <a:pt x="2547" y="664"/>
                    <a:pt x="2576" y="707"/>
                    <a:pt x="2580" y="798"/>
                  </a:cubicBezTo>
                  <a:cubicBezTo>
                    <a:pt x="2586" y="849"/>
                    <a:pt x="2575" y="906"/>
                    <a:pt x="2563" y="963"/>
                  </a:cubicBezTo>
                  <a:lnTo>
                    <a:pt x="2563" y="957"/>
                  </a:lnTo>
                  <a:cubicBezTo>
                    <a:pt x="2501" y="1145"/>
                    <a:pt x="2415" y="1322"/>
                    <a:pt x="2318" y="1493"/>
                  </a:cubicBezTo>
                  <a:cubicBezTo>
                    <a:pt x="2278" y="1559"/>
                    <a:pt x="2232" y="1597"/>
                    <a:pt x="2182" y="1597"/>
                  </a:cubicBezTo>
                  <a:cubicBezTo>
                    <a:pt x="2146" y="1597"/>
                    <a:pt x="2108" y="1578"/>
                    <a:pt x="2068" y="1538"/>
                  </a:cubicBezTo>
                  <a:cubicBezTo>
                    <a:pt x="1811" y="1299"/>
                    <a:pt x="1635" y="1008"/>
                    <a:pt x="1646" y="633"/>
                  </a:cubicBezTo>
                  <a:cubicBezTo>
                    <a:pt x="1646" y="598"/>
                    <a:pt x="1652" y="564"/>
                    <a:pt x="1669" y="536"/>
                  </a:cubicBezTo>
                  <a:cubicBezTo>
                    <a:pt x="1697" y="462"/>
                    <a:pt x="1741" y="425"/>
                    <a:pt x="1795" y="425"/>
                  </a:cubicBezTo>
                  <a:close/>
                  <a:moveTo>
                    <a:pt x="3361" y="703"/>
                  </a:moveTo>
                  <a:cubicBezTo>
                    <a:pt x="3417" y="703"/>
                    <a:pt x="3463" y="738"/>
                    <a:pt x="3503" y="786"/>
                  </a:cubicBezTo>
                  <a:cubicBezTo>
                    <a:pt x="3571" y="889"/>
                    <a:pt x="3657" y="991"/>
                    <a:pt x="3742" y="1083"/>
                  </a:cubicBezTo>
                  <a:cubicBezTo>
                    <a:pt x="3816" y="991"/>
                    <a:pt x="3867" y="906"/>
                    <a:pt x="3930" y="826"/>
                  </a:cubicBezTo>
                  <a:cubicBezTo>
                    <a:pt x="3963" y="789"/>
                    <a:pt x="4000" y="754"/>
                    <a:pt x="4048" y="754"/>
                  </a:cubicBezTo>
                  <a:cubicBezTo>
                    <a:pt x="4066" y="754"/>
                    <a:pt x="4085" y="759"/>
                    <a:pt x="4107" y="769"/>
                  </a:cubicBezTo>
                  <a:cubicBezTo>
                    <a:pt x="4158" y="803"/>
                    <a:pt x="4186" y="866"/>
                    <a:pt x="4164" y="929"/>
                  </a:cubicBezTo>
                  <a:cubicBezTo>
                    <a:pt x="4112" y="1168"/>
                    <a:pt x="4010" y="1390"/>
                    <a:pt x="3862" y="1589"/>
                  </a:cubicBezTo>
                  <a:cubicBezTo>
                    <a:pt x="3830" y="1633"/>
                    <a:pt x="3792" y="1654"/>
                    <a:pt x="3752" y="1654"/>
                  </a:cubicBezTo>
                  <a:cubicBezTo>
                    <a:pt x="3714" y="1654"/>
                    <a:pt x="3673" y="1634"/>
                    <a:pt x="3634" y="1595"/>
                  </a:cubicBezTo>
                  <a:cubicBezTo>
                    <a:pt x="3463" y="1419"/>
                    <a:pt x="3304" y="1219"/>
                    <a:pt x="3252" y="969"/>
                  </a:cubicBezTo>
                  <a:cubicBezTo>
                    <a:pt x="3241" y="940"/>
                    <a:pt x="3241" y="912"/>
                    <a:pt x="3241" y="889"/>
                  </a:cubicBezTo>
                  <a:cubicBezTo>
                    <a:pt x="3241" y="821"/>
                    <a:pt x="3230" y="747"/>
                    <a:pt x="3309" y="712"/>
                  </a:cubicBezTo>
                  <a:cubicBezTo>
                    <a:pt x="3327" y="706"/>
                    <a:pt x="3344" y="703"/>
                    <a:pt x="3361" y="703"/>
                  </a:cubicBezTo>
                  <a:close/>
                  <a:moveTo>
                    <a:pt x="6812" y="674"/>
                  </a:moveTo>
                  <a:cubicBezTo>
                    <a:pt x="6861" y="674"/>
                    <a:pt x="6913" y="704"/>
                    <a:pt x="6966" y="764"/>
                  </a:cubicBezTo>
                  <a:cubicBezTo>
                    <a:pt x="7011" y="832"/>
                    <a:pt x="7057" y="900"/>
                    <a:pt x="7091" y="969"/>
                  </a:cubicBezTo>
                  <a:cubicBezTo>
                    <a:pt x="7114" y="1003"/>
                    <a:pt x="7119" y="1048"/>
                    <a:pt x="7171" y="1071"/>
                  </a:cubicBezTo>
                  <a:cubicBezTo>
                    <a:pt x="7245" y="1014"/>
                    <a:pt x="7256" y="906"/>
                    <a:pt x="7324" y="838"/>
                  </a:cubicBezTo>
                  <a:cubicBezTo>
                    <a:pt x="7375" y="787"/>
                    <a:pt x="7415" y="710"/>
                    <a:pt x="7483" y="710"/>
                  </a:cubicBezTo>
                  <a:cubicBezTo>
                    <a:pt x="7498" y="710"/>
                    <a:pt x="7516" y="714"/>
                    <a:pt x="7535" y="724"/>
                  </a:cubicBezTo>
                  <a:cubicBezTo>
                    <a:pt x="7621" y="758"/>
                    <a:pt x="7598" y="866"/>
                    <a:pt x="7581" y="940"/>
                  </a:cubicBezTo>
                  <a:cubicBezTo>
                    <a:pt x="7529" y="1191"/>
                    <a:pt x="7404" y="1424"/>
                    <a:pt x="7228" y="1612"/>
                  </a:cubicBezTo>
                  <a:cubicBezTo>
                    <a:pt x="7197" y="1643"/>
                    <a:pt x="7164" y="1668"/>
                    <a:pt x="7125" y="1668"/>
                  </a:cubicBezTo>
                  <a:cubicBezTo>
                    <a:pt x="7106" y="1668"/>
                    <a:pt x="7085" y="1662"/>
                    <a:pt x="7062" y="1646"/>
                  </a:cubicBezTo>
                  <a:cubicBezTo>
                    <a:pt x="6840" y="1498"/>
                    <a:pt x="6652" y="1322"/>
                    <a:pt x="6618" y="1031"/>
                  </a:cubicBezTo>
                  <a:cubicBezTo>
                    <a:pt x="6612" y="957"/>
                    <a:pt x="6624" y="883"/>
                    <a:pt x="6652" y="815"/>
                  </a:cubicBezTo>
                  <a:cubicBezTo>
                    <a:pt x="6694" y="722"/>
                    <a:pt x="6750" y="674"/>
                    <a:pt x="6812" y="674"/>
                  </a:cubicBezTo>
                  <a:close/>
                  <a:moveTo>
                    <a:pt x="867" y="559"/>
                  </a:moveTo>
                  <a:cubicBezTo>
                    <a:pt x="877" y="559"/>
                    <a:pt x="888" y="561"/>
                    <a:pt x="900" y="564"/>
                  </a:cubicBezTo>
                  <a:cubicBezTo>
                    <a:pt x="997" y="598"/>
                    <a:pt x="997" y="695"/>
                    <a:pt x="986" y="775"/>
                  </a:cubicBezTo>
                  <a:cubicBezTo>
                    <a:pt x="957" y="1054"/>
                    <a:pt x="889" y="1333"/>
                    <a:pt x="786" y="1595"/>
                  </a:cubicBezTo>
                  <a:cubicBezTo>
                    <a:pt x="751" y="1674"/>
                    <a:pt x="722" y="1713"/>
                    <a:pt x="683" y="1713"/>
                  </a:cubicBezTo>
                  <a:cubicBezTo>
                    <a:pt x="652" y="1713"/>
                    <a:pt x="615" y="1689"/>
                    <a:pt x="564" y="1641"/>
                  </a:cubicBezTo>
                  <a:cubicBezTo>
                    <a:pt x="353" y="1447"/>
                    <a:pt x="188" y="1214"/>
                    <a:pt x="69" y="957"/>
                  </a:cubicBezTo>
                  <a:cubicBezTo>
                    <a:pt x="6" y="803"/>
                    <a:pt x="12" y="724"/>
                    <a:pt x="86" y="678"/>
                  </a:cubicBezTo>
                  <a:cubicBezTo>
                    <a:pt x="107" y="664"/>
                    <a:pt x="132" y="657"/>
                    <a:pt x="160" y="657"/>
                  </a:cubicBezTo>
                  <a:cubicBezTo>
                    <a:pt x="223" y="657"/>
                    <a:pt x="300" y="693"/>
                    <a:pt x="371" y="764"/>
                  </a:cubicBezTo>
                  <a:cubicBezTo>
                    <a:pt x="410" y="798"/>
                    <a:pt x="445" y="843"/>
                    <a:pt x="479" y="883"/>
                  </a:cubicBezTo>
                  <a:cubicBezTo>
                    <a:pt x="513" y="923"/>
                    <a:pt x="536" y="980"/>
                    <a:pt x="604" y="991"/>
                  </a:cubicBezTo>
                  <a:cubicBezTo>
                    <a:pt x="661" y="900"/>
                    <a:pt x="655" y="786"/>
                    <a:pt x="724" y="701"/>
                  </a:cubicBezTo>
                  <a:cubicBezTo>
                    <a:pt x="764" y="646"/>
                    <a:pt x="791" y="559"/>
                    <a:pt x="867" y="559"/>
                  </a:cubicBezTo>
                  <a:close/>
                  <a:moveTo>
                    <a:pt x="5139" y="694"/>
                  </a:moveTo>
                  <a:cubicBezTo>
                    <a:pt x="5212" y="694"/>
                    <a:pt x="5290" y="733"/>
                    <a:pt x="5354" y="815"/>
                  </a:cubicBezTo>
                  <a:cubicBezTo>
                    <a:pt x="5399" y="866"/>
                    <a:pt x="5434" y="923"/>
                    <a:pt x="5479" y="991"/>
                  </a:cubicBezTo>
                  <a:cubicBezTo>
                    <a:pt x="5593" y="906"/>
                    <a:pt x="5661" y="798"/>
                    <a:pt x="5770" y="741"/>
                  </a:cubicBezTo>
                  <a:cubicBezTo>
                    <a:pt x="5803" y="724"/>
                    <a:pt x="5834" y="716"/>
                    <a:pt x="5860" y="716"/>
                  </a:cubicBezTo>
                  <a:cubicBezTo>
                    <a:pt x="5921" y="716"/>
                    <a:pt x="5958" y="763"/>
                    <a:pt x="5958" y="855"/>
                  </a:cubicBezTo>
                  <a:cubicBezTo>
                    <a:pt x="5958" y="912"/>
                    <a:pt x="5946" y="963"/>
                    <a:pt x="5923" y="1014"/>
                  </a:cubicBezTo>
                  <a:cubicBezTo>
                    <a:pt x="5838" y="1310"/>
                    <a:pt x="5639" y="1532"/>
                    <a:pt x="5428" y="1743"/>
                  </a:cubicBezTo>
                  <a:cubicBezTo>
                    <a:pt x="5393" y="1775"/>
                    <a:pt x="5368" y="1791"/>
                    <a:pt x="5347" y="1791"/>
                  </a:cubicBezTo>
                  <a:cubicBezTo>
                    <a:pt x="5318" y="1791"/>
                    <a:pt x="5295" y="1764"/>
                    <a:pt x="5263" y="1709"/>
                  </a:cubicBezTo>
                  <a:cubicBezTo>
                    <a:pt x="5223" y="1629"/>
                    <a:pt x="5177" y="1555"/>
                    <a:pt x="5126" y="1481"/>
                  </a:cubicBezTo>
                  <a:cubicBezTo>
                    <a:pt x="5024" y="1339"/>
                    <a:pt x="4967" y="1168"/>
                    <a:pt x="4955" y="991"/>
                  </a:cubicBezTo>
                  <a:cubicBezTo>
                    <a:pt x="4938" y="855"/>
                    <a:pt x="4995" y="741"/>
                    <a:pt x="5069" y="707"/>
                  </a:cubicBezTo>
                  <a:cubicBezTo>
                    <a:pt x="5092" y="698"/>
                    <a:pt x="5115" y="694"/>
                    <a:pt x="5139" y="694"/>
                  </a:cubicBezTo>
                  <a:close/>
                  <a:moveTo>
                    <a:pt x="8418" y="742"/>
                  </a:moveTo>
                  <a:cubicBezTo>
                    <a:pt x="8500" y="742"/>
                    <a:pt x="8585" y="800"/>
                    <a:pt x="8640" y="906"/>
                  </a:cubicBezTo>
                  <a:cubicBezTo>
                    <a:pt x="8668" y="957"/>
                    <a:pt x="8697" y="1008"/>
                    <a:pt x="8720" y="1060"/>
                  </a:cubicBezTo>
                  <a:cubicBezTo>
                    <a:pt x="8805" y="1037"/>
                    <a:pt x="8816" y="957"/>
                    <a:pt x="8862" y="912"/>
                  </a:cubicBezTo>
                  <a:cubicBezTo>
                    <a:pt x="8908" y="855"/>
                    <a:pt x="8959" y="809"/>
                    <a:pt x="9016" y="775"/>
                  </a:cubicBezTo>
                  <a:cubicBezTo>
                    <a:pt x="9047" y="759"/>
                    <a:pt x="9076" y="752"/>
                    <a:pt x="9102" y="752"/>
                  </a:cubicBezTo>
                  <a:cubicBezTo>
                    <a:pt x="9172" y="752"/>
                    <a:pt x="9218" y="805"/>
                    <a:pt x="9209" y="900"/>
                  </a:cubicBezTo>
                  <a:cubicBezTo>
                    <a:pt x="9192" y="1026"/>
                    <a:pt x="9153" y="1139"/>
                    <a:pt x="9096" y="1248"/>
                  </a:cubicBezTo>
                  <a:cubicBezTo>
                    <a:pt x="8982" y="1458"/>
                    <a:pt x="8839" y="1646"/>
                    <a:pt x="8663" y="1806"/>
                  </a:cubicBezTo>
                  <a:cubicBezTo>
                    <a:pt x="8640" y="1829"/>
                    <a:pt x="8617" y="1846"/>
                    <a:pt x="8594" y="1857"/>
                  </a:cubicBezTo>
                  <a:cubicBezTo>
                    <a:pt x="8583" y="1866"/>
                    <a:pt x="8570" y="1870"/>
                    <a:pt x="8557" y="1870"/>
                  </a:cubicBezTo>
                  <a:cubicBezTo>
                    <a:pt x="8545" y="1870"/>
                    <a:pt x="8532" y="1866"/>
                    <a:pt x="8520" y="1857"/>
                  </a:cubicBezTo>
                  <a:cubicBezTo>
                    <a:pt x="8498" y="1840"/>
                    <a:pt x="8492" y="1806"/>
                    <a:pt x="8515" y="1783"/>
                  </a:cubicBezTo>
                  <a:cubicBezTo>
                    <a:pt x="8606" y="1698"/>
                    <a:pt x="8549" y="1641"/>
                    <a:pt x="8492" y="1572"/>
                  </a:cubicBezTo>
                  <a:cubicBezTo>
                    <a:pt x="8372" y="1424"/>
                    <a:pt x="8293" y="1248"/>
                    <a:pt x="8258" y="1060"/>
                  </a:cubicBezTo>
                  <a:cubicBezTo>
                    <a:pt x="8258" y="1054"/>
                    <a:pt x="8258" y="1048"/>
                    <a:pt x="8253" y="1037"/>
                  </a:cubicBezTo>
                  <a:cubicBezTo>
                    <a:pt x="8236" y="912"/>
                    <a:pt x="8281" y="786"/>
                    <a:pt x="8361" y="752"/>
                  </a:cubicBezTo>
                  <a:cubicBezTo>
                    <a:pt x="8379" y="746"/>
                    <a:pt x="8398" y="742"/>
                    <a:pt x="8418" y="742"/>
                  </a:cubicBezTo>
                  <a:close/>
                  <a:moveTo>
                    <a:pt x="0" y="0"/>
                  </a:moveTo>
                  <a:lnTo>
                    <a:pt x="0" y="2495"/>
                  </a:lnTo>
                  <a:lnTo>
                    <a:pt x="12" y="2495"/>
                  </a:lnTo>
                  <a:cubicBezTo>
                    <a:pt x="353" y="2501"/>
                    <a:pt x="689" y="2501"/>
                    <a:pt x="1031" y="2518"/>
                  </a:cubicBezTo>
                  <a:cubicBezTo>
                    <a:pt x="1458" y="2540"/>
                    <a:pt x="1885" y="2529"/>
                    <a:pt x="2313" y="2535"/>
                  </a:cubicBezTo>
                  <a:cubicBezTo>
                    <a:pt x="2677" y="2540"/>
                    <a:pt x="3041" y="2541"/>
                    <a:pt x="3406" y="2541"/>
                  </a:cubicBezTo>
                  <a:cubicBezTo>
                    <a:pt x="3766" y="2541"/>
                    <a:pt x="4126" y="2540"/>
                    <a:pt x="4487" y="2540"/>
                  </a:cubicBezTo>
                  <a:cubicBezTo>
                    <a:pt x="5056" y="2540"/>
                    <a:pt x="5626" y="2543"/>
                    <a:pt x="6197" y="2558"/>
                  </a:cubicBezTo>
                  <a:cubicBezTo>
                    <a:pt x="6800" y="2572"/>
                    <a:pt x="7404" y="2575"/>
                    <a:pt x="8008" y="2575"/>
                  </a:cubicBezTo>
                  <a:cubicBezTo>
                    <a:pt x="8410" y="2575"/>
                    <a:pt x="8813" y="2573"/>
                    <a:pt x="9215" y="2573"/>
                  </a:cubicBezTo>
                  <a:cubicBezTo>
                    <a:pt x="9416" y="2573"/>
                    <a:pt x="9618" y="2574"/>
                    <a:pt x="9819" y="2575"/>
                  </a:cubicBezTo>
                  <a:cubicBezTo>
                    <a:pt x="9862" y="2573"/>
                    <a:pt x="9904" y="2573"/>
                    <a:pt x="9946" y="2573"/>
                  </a:cubicBezTo>
                  <a:cubicBezTo>
                    <a:pt x="10073" y="2573"/>
                    <a:pt x="10198" y="2579"/>
                    <a:pt x="10326" y="2592"/>
                  </a:cubicBezTo>
                  <a:cubicBezTo>
                    <a:pt x="10342" y="2594"/>
                    <a:pt x="10361" y="2599"/>
                    <a:pt x="10379" y="2599"/>
                  </a:cubicBezTo>
                  <a:cubicBezTo>
                    <a:pt x="10407" y="2599"/>
                    <a:pt x="10434" y="2588"/>
                    <a:pt x="10451" y="2540"/>
                  </a:cubicBezTo>
                  <a:cubicBezTo>
                    <a:pt x="10087" y="2199"/>
                    <a:pt x="9722" y="1846"/>
                    <a:pt x="9352" y="1498"/>
                  </a:cubicBezTo>
                  <a:cubicBezTo>
                    <a:pt x="9204" y="1356"/>
                    <a:pt x="9198" y="1356"/>
                    <a:pt x="9340" y="1214"/>
                  </a:cubicBezTo>
                  <a:cubicBezTo>
                    <a:pt x="9665" y="889"/>
                    <a:pt x="9995" y="559"/>
                    <a:pt x="10320" y="234"/>
                  </a:cubicBezTo>
                  <a:cubicBezTo>
                    <a:pt x="10383" y="188"/>
                    <a:pt x="10428" y="126"/>
                    <a:pt x="10445" y="52"/>
                  </a:cubicBezTo>
                  <a:cubicBezTo>
                    <a:pt x="10394" y="46"/>
                    <a:pt x="10354" y="40"/>
                    <a:pt x="10314" y="40"/>
                  </a:cubicBezTo>
                  <a:cubicBezTo>
                    <a:pt x="9574" y="40"/>
                    <a:pt x="8834" y="23"/>
                    <a:pt x="8093" y="23"/>
                  </a:cubicBezTo>
                  <a:cubicBezTo>
                    <a:pt x="5468" y="0"/>
                    <a:pt x="2842" y="6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 rot="-278031">
              <a:off x="8280616" y="665126"/>
              <a:ext cx="129506" cy="139672"/>
            </a:xfrm>
            <a:custGeom>
              <a:avLst/>
              <a:gdLst/>
              <a:ahLst/>
              <a:cxnLst/>
              <a:rect l="l" t="t" r="r" b="b"/>
              <a:pathLst>
                <a:path w="1018" h="1098" extrusionOk="0">
                  <a:moveTo>
                    <a:pt x="200" y="1"/>
                  </a:moveTo>
                  <a:cubicBezTo>
                    <a:pt x="177" y="1"/>
                    <a:pt x="154" y="5"/>
                    <a:pt x="131" y="13"/>
                  </a:cubicBezTo>
                  <a:cubicBezTo>
                    <a:pt x="51" y="42"/>
                    <a:pt x="0" y="161"/>
                    <a:pt x="11" y="298"/>
                  </a:cubicBezTo>
                  <a:cubicBezTo>
                    <a:pt x="23" y="475"/>
                    <a:pt x="86" y="640"/>
                    <a:pt x="182" y="788"/>
                  </a:cubicBezTo>
                  <a:cubicBezTo>
                    <a:pt x="234" y="862"/>
                    <a:pt x="279" y="936"/>
                    <a:pt x="319" y="1016"/>
                  </a:cubicBezTo>
                  <a:cubicBezTo>
                    <a:pt x="351" y="1071"/>
                    <a:pt x="374" y="1098"/>
                    <a:pt x="403" y="1098"/>
                  </a:cubicBezTo>
                  <a:cubicBezTo>
                    <a:pt x="425" y="1098"/>
                    <a:pt x="450" y="1082"/>
                    <a:pt x="484" y="1050"/>
                  </a:cubicBezTo>
                  <a:cubicBezTo>
                    <a:pt x="701" y="839"/>
                    <a:pt x="900" y="623"/>
                    <a:pt x="985" y="321"/>
                  </a:cubicBezTo>
                  <a:cubicBezTo>
                    <a:pt x="1002" y="270"/>
                    <a:pt x="1014" y="218"/>
                    <a:pt x="1014" y="161"/>
                  </a:cubicBezTo>
                  <a:cubicBezTo>
                    <a:pt x="1018" y="69"/>
                    <a:pt x="982" y="22"/>
                    <a:pt x="921" y="22"/>
                  </a:cubicBezTo>
                  <a:cubicBezTo>
                    <a:pt x="896" y="22"/>
                    <a:pt x="865" y="31"/>
                    <a:pt x="832" y="48"/>
                  </a:cubicBezTo>
                  <a:cubicBezTo>
                    <a:pt x="718" y="104"/>
                    <a:pt x="649" y="207"/>
                    <a:pt x="535" y="298"/>
                  </a:cubicBezTo>
                  <a:cubicBezTo>
                    <a:pt x="490" y="230"/>
                    <a:pt x="456" y="173"/>
                    <a:pt x="416" y="122"/>
                  </a:cubicBezTo>
                  <a:cubicBezTo>
                    <a:pt x="347" y="40"/>
                    <a:pt x="272" y="1"/>
                    <a:pt x="200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 rot="-278031">
              <a:off x="7859255" y="664531"/>
              <a:ext cx="121109" cy="149594"/>
            </a:xfrm>
            <a:custGeom>
              <a:avLst/>
              <a:gdLst/>
              <a:ahLst/>
              <a:cxnLst/>
              <a:rect l="l" t="t" r="r" b="b"/>
              <a:pathLst>
                <a:path w="952" h="1176" extrusionOk="0">
                  <a:moveTo>
                    <a:pt x="161" y="1"/>
                  </a:moveTo>
                  <a:cubicBezTo>
                    <a:pt x="107" y="1"/>
                    <a:pt x="63" y="38"/>
                    <a:pt x="35" y="112"/>
                  </a:cubicBezTo>
                  <a:cubicBezTo>
                    <a:pt x="24" y="146"/>
                    <a:pt x="12" y="180"/>
                    <a:pt x="12" y="214"/>
                  </a:cubicBezTo>
                  <a:cubicBezTo>
                    <a:pt x="1" y="584"/>
                    <a:pt x="177" y="875"/>
                    <a:pt x="434" y="1120"/>
                  </a:cubicBezTo>
                  <a:cubicBezTo>
                    <a:pt x="474" y="1157"/>
                    <a:pt x="512" y="1176"/>
                    <a:pt x="547" y="1176"/>
                  </a:cubicBezTo>
                  <a:cubicBezTo>
                    <a:pt x="598" y="1176"/>
                    <a:pt x="644" y="1139"/>
                    <a:pt x="684" y="1069"/>
                  </a:cubicBezTo>
                  <a:cubicBezTo>
                    <a:pt x="781" y="903"/>
                    <a:pt x="867" y="721"/>
                    <a:pt x="929" y="539"/>
                  </a:cubicBezTo>
                  <a:cubicBezTo>
                    <a:pt x="946" y="482"/>
                    <a:pt x="952" y="431"/>
                    <a:pt x="946" y="379"/>
                  </a:cubicBezTo>
                  <a:cubicBezTo>
                    <a:pt x="942" y="288"/>
                    <a:pt x="913" y="245"/>
                    <a:pt x="861" y="245"/>
                  </a:cubicBezTo>
                  <a:cubicBezTo>
                    <a:pt x="834" y="245"/>
                    <a:pt x="802" y="256"/>
                    <a:pt x="764" y="277"/>
                  </a:cubicBezTo>
                  <a:cubicBezTo>
                    <a:pt x="673" y="323"/>
                    <a:pt x="616" y="414"/>
                    <a:pt x="525" y="488"/>
                  </a:cubicBezTo>
                  <a:cubicBezTo>
                    <a:pt x="491" y="408"/>
                    <a:pt x="468" y="345"/>
                    <a:pt x="439" y="277"/>
                  </a:cubicBezTo>
                  <a:cubicBezTo>
                    <a:pt x="405" y="186"/>
                    <a:pt x="348" y="106"/>
                    <a:pt x="274" y="43"/>
                  </a:cubicBezTo>
                  <a:cubicBezTo>
                    <a:pt x="233" y="15"/>
                    <a:pt x="195" y="1"/>
                    <a:pt x="161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 rot="-278031">
              <a:off x="7654094" y="698179"/>
              <a:ext cx="126071" cy="146923"/>
            </a:xfrm>
            <a:custGeom>
              <a:avLst/>
              <a:gdLst/>
              <a:ahLst/>
              <a:cxnLst/>
              <a:rect l="l" t="t" r="r" b="b"/>
              <a:pathLst>
                <a:path w="991" h="1155" extrusionOk="0">
                  <a:moveTo>
                    <a:pt x="862" y="0"/>
                  </a:moveTo>
                  <a:cubicBezTo>
                    <a:pt x="789" y="0"/>
                    <a:pt x="758" y="87"/>
                    <a:pt x="718" y="142"/>
                  </a:cubicBezTo>
                  <a:cubicBezTo>
                    <a:pt x="655" y="227"/>
                    <a:pt x="655" y="341"/>
                    <a:pt x="604" y="432"/>
                  </a:cubicBezTo>
                  <a:cubicBezTo>
                    <a:pt x="530" y="421"/>
                    <a:pt x="513" y="358"/>
                    <a:pt x="478" y="324"/>
                  </a:cubicBezTo>
                  <a:cubicBezTo>
                    <a:pt x="439" y="284"/>
                    <a:pt x="404" y="239"/>
                    <a:pt x="370" y="205"/>
                  </a:cubicBezTo>
                  <a:cubicBezTo>
                    <a:pt x="299" y="134"/>
                    <a:pt x="223" y="98"/>
                    <a:pt x="158" y="98"/>
                  </a:cubicBezTo>
                  <a:cubicBezTo>
                    <a:pt x="129" y="98"/>
                    <a:pt x="103" y="105"/>
                    <a:pt x="80" y="119"/>
                  </a:cubicBezTo>
                  <a:cubicBezTo>
                    <a:pt x="0" y="165"/>
                    <a:pt x="0" y="244"/>
                    <a:pt x="68" y="398"/>
                  </a:cubicBezTo>
                  <a:cubicBezTo>
                    <a:pt x="182" y="655"/>
                    <a:pt x="347" y="888"/>
                    <a:pt x="558" y="1082"/>
                  </a:cubicBezTo>
                  <a:cubicBezTo>
                    <a:pt x="609" y="1130"/>
                    <a:pt x="646" y="1154"/>
                    <a:pt x="677" y="1154"/>
                  </a:cubicBezTo>
                  <a:cubicBezTo>
                    <a:pt x="716" y="1154"/>
                    <a:pt x="745" y="1115"/>
                    <a:pt x="780" y="1036"/>
                  </a:cubicBezTo>
                  <a:cubicBezTo>
                    <a:pt x="888" y="774"/>
                    <a:pt x="951" y="495"/>
                    <a:pt x="980" y="216"/>
                  </a:cubicBezTo>
                  <a:cubicBezTo>
                    <a:pt x="991" y="136"/>
                    <a:pt x="985" y="39"/>
                    <a:pt x="894" y="5"/>
                  </a:cubicBezTo>
                  <a:cubicBezTo>
                    <a:pt x="883" y="2"/>
                    <a:pt x="872" y="0"/>
                    <a:pt x="862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 rot="-278031">
              <a:off x="8699297" y="637256"/>
              <a:ext cx="125053" cy="143107"/>
            </a:xfrm>
            <a:custGeom>
              <a:avLst/>
              <a:gdLst/>
              <a:ahLst/>
              <a:cxnLst/>
              <a:rect l="l" t="t" r="r" b="b"/>
              <a:pathLst>
                <a:path w="983" h="1125" extrusionOk="0">
                  <a:moveTo>
                    <a:pt x="191" y="1"/>
                  </a:moveTo>
                  <a:cubicBezTo>
                    <a:pt x="171" y="1"/>
                    <a:pt x="151" y="5"/>
                    <a:pt x="132" y="13"/>
                  </a:cubicBezTo>
                  <a:cubicBezTo>
                    <a:pt x="52" y="41"/>
                    <a:pt x="1" y="167"/>
                    <a:pt x="18" y="298"/>
                  </a:cubicBezTo>
                  <a:cubicBezTo>
                    <a:pt x="18" y="303"/>
                    <a:pt x="18" y="309"/>
                    <a:pt x="23" y="315"/>
                  </a:cubicBezTo>
                  <a:cubicBezTo>
                    <a:pt x="58" y="503"/>
                    <a:pt x="137" y="679"/>
                    <a:pt x="257" y="827"/>
                  </a:cubicBezTo>
                  <a:cubicBezTo>
                    <a:pt x="320" y="901"/>
                    <a:pt x="376" y="958"/>
                    <a:pt x="285" y="1044"/>
                  </a:cubicBezTo>
                  <a:cubicBezTo>
                    <a:pt x="257" y="1061"/>
                    <a:pt x="263" y="1101"/>
                    <a:pt x="291" y="1112"/>
                  </a:cubicBezTo>
                  <a:cubicBezTo>
                    <a:pt x="300" y="1121"/>
                    <a:pt x="312" y="1125"/>
                    <a:pt x="326" y="1125"/>
                  </a:cubicBezTo>
                  <a:cubicBezTo>
                    <a:pt x="339" y="1125"/>
                    <a:pt x="354" y="1121"/>
                    <a:pt x="365" y="1112"/>
                  </a:cubicBezTo>
                  <a:cubicBezTo>
                    <a:pt x="388" y="1101"/>
                    <a:pt x="411" y="1084"/>
                    <a:pt x="428" y="1067"/>
                  </a:cubicBezTo>
                  <a:cubicBezTo>
                    <a:pt x="604" y="907"/>
                    <a:pt x="752" y="713"/>
                    <a:pt x="861" y="508"/>
                  </a:cubicBezTo>
                  <a:cubicBezTo>
                    <a:pt x="923" y="400"/>
                    <a:pt x="957" y="281"/>
                    <a:pt x="974" y="161"/>
                  </a:cubicBezTo>
                  <a:cubicBezTo>
                    <a:pt x="983" y="61"/>
                    <a:pt x="937" y="7"/>
                    <a:pt x="867" y="7"/>
                  </a:cubicBezTo>
                  <a:cubicBezTo>
                    <a:pt x="841" y="7"/>
                    <a:pt x="812" y="15"/>
                    <a:pt x="781" y="30"/>
                  </a:cubicBezTo>
                  <a:cubicBezTo>
                    <a:pt x="724" y="70"/>
                    <a:pt x="673" y="115"/>
                    <a:pt x="633" y="167"/>
                  </a:cubicBezTo>
                  <a:cubicBezTo>
                    <a:pt x="587" y="212"/>
                    <a:pt x="576" y="292"/>
                    <a:pt x="490" y="320"/>
                  </a:cubicBezTo>
                  <a:cubicBezTo>
                    <a:pt x="462" y="269"/>
                    <a:pt x="439" y="212"/>
                    <a:pt x="411" y="161"/>
                  </a:cubicBezTo>
                  <a:cubicBezTo>
                    <a:pt x="352" y="61"/>
                    <a:pt x="271" y="1"/>
                    <a:pt x="191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 rot="-278031">
              <a:off x="8491288" y="644347"/>
              <a:ext cx="129124" cy="126443"/>
            </a:xfrm>
            <a:custGeom>
              <a:avLst/>
              <a:gdLst/>
              <a:ahLst/>
              <a:cxnLst/>
              <a:rect l="l" t="t" r="r" b="b"/>
              <a:pathLst>
                <a:path w="1015" h="994" extrusionOk="0">
                  <a:moveTo>
                    <a:pt x="204" y="0"/>
                  </a:moveTo>
                  <a:cubicBezTo>
                    <a:pt x="143" y="0"/>
                    <a:pt x="88" y="49"/>
                    <a:pt x="46" y="145"/>
                  </a:cubicBezTo>
                  <a:cubicBezTo>
                    <a:pt x="18" y="208"/>
                    <a:pt x="1" y="282"/>
                    <a:pt x="12" y="356"/>
                  </a:cubicBezTo>
                  <a:cubicBezTo>
                    <a:pt x="41" y="646"/>
                    <a:pt x="229" y="823"/>
                    <a:pt x="456" y="976"/>
                  </a:cubicBezTo>
                  <a:cubicBezTo>
                    <a:pt x="476" y="989"/>
                    <a:pt x="495" y="994"/>
                    <a:pt x="513" y="994"/>
                  </a:cubicBezTo>
                  <a:cubicBezTo>
                    <a:pt x="553" y="994"/>
                    <a:pt x="588" y="968"/>
                    <a:pt x="616" y="936"/>
                  </a:cubicBezTo>
                  <a:cubicBezTo>
                    <a:pt x="798" y="749"/>
                    <a:pt x="918" y="515"/>
                    <a:pt x="975" y="264"/>
                  </a:cubicBezTo>
                  <a:cubicBezTo>
                    <a:pt x="992" y="196"/>
                    <a:pt x="1015" y="88"/>
                    <a:pt x="929" y="48"/>
                  </a:cubicBezTo>
                  <a:cubicBezTo>
                    <a:pt x="911" y="40"/>
                    <a:pt x="895" y="37"/>
                    <a:pt x="880" y="37"/>
                  </a:cubicBezTo>
                  <a:cubicBezTo>
                    <a:pt x="809" y="37"/>
                    <a:pt x="764" y="116"/>
                    <a:pt x="713" y="168"/>
                  </a:cubicBezTo>
                  <a:cubicBezTo>
                    <a:pt x="650" y="225"/>
                    <a:pt x="639" y="338"/>
                    <a:pt x="565" y="395"/>
                  </a:cubicBezTo>
                  <a:cubicBezTo>
                    <a:pt x="513" y="373"/>
                    <a:pt x="508" y="333"/>
                    <a:pt x="485" y="299"/>
                  </a:cubicBezTo>
                  <a:cubicBezTo>
                    <a:pt x="445" y="225"/>
                    <a:pt x="405" y="156"/>
                    <a:pt x="354" y="94"/>
                  </a:cubicBezTo>
                  <a:cubicBezTo>
                    <a:pt x="304" y="31"/>
                    <a:pt x="252" y="0"/>
                    <a:pt x="204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 rot="-278031">
              <a:off x="8062451" y="683213"/>
              <a:ext cx="121873" cy="121736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40" y="1"/>
                  </a:moveTo>
                  <a:cubicBezTo>
                    <a:pt x="123" y="1"/>
                    <a:pt x="105" y="4"/>
                    <a:pt x="86" y="12"/>
                  </a:cubicBezTo>
                  <a:cubicBezTo>
                    <a:pt x="1" y="47"/>
                    <a:pt x="12" y="121"/>
                    <a:pt x="12" y="189"/>
                  </a:cubicBezTo>
                  <a:cubicBezTo>
                    <a:pt x="12" y="217"/>
                    <a:pt x="18" y="240"/>
                    <a:pt x="24" y="269"/>
                  </a:cubicBezTo>
                  <a:cubicBezTo>
                    <a:pt x="81" y="519"/>
                    <a:pt x="240" y="719"/>
                    <a:pt x="411" y="895"/>
                  </a:cubicBezTo>
                  <a:cubicBezTo>
                    <a:pt x="449" y="936"/>
                    <a:pt x="489" y="956"/>
                    <a:pt x="527" y="956"/>
                  </a:cubicBezTo>
                  <a:cubicBezTo>
                    <a:pt x="568" y="956"/>
                    <a:pt x="606" y="934"/>
                    <a:pt x="639" y="889"/>
                  </a:cubicBezTo>
                  <a:cubicBezTo>
                    <a:pt x="787" y="696"/>
                    <a:pt x="889" y="468"/>
                    <a:pt x="935" y="229"/>
                  </a:cubicBezTo>
                  <a:cubicBezTo>
                    <a:pt x="958" y="172"/>
                    <a:pt x="935" y="103"/>
                    <a:pt x="884" y="69"/>
                  </a:cubicBezTo>
                  <a:cubicBezTo>
                    <a:pt x="864" y="59"/>
                    <a:pt x="845" y="55"/>
                    <a:pt x="829" y="55"/>
                  </a:cubicBezTo>
                  <a:cubicBezTo>
                    <a:pt x="779" y="55"/>
                    <a:pt x="741" y="94"/>
                    <a:pt x="707" y="132"/>
                  </a:cubicBezTo>
                  <a:cubicBezTo>
                    <a:pt x="644" y="206"/>
                    <a:pt x="587" y="291"/>
                    <a:pt x="519" y="383"/>
                  </a:cubicBezTo>
                  <a:cubicBezTo>
                    <a:pt x="428" y="291"/>
                    <a:pt x="348" y="195"/>
                    <a:pt x="280" y="86"/>
                  </a:cubicBezTo>
                  <a:cubicBezTo>
                    <a:pt x="241" y="39"/>
                    <a:pt x="195" y="1"/>
                    <a:pt x="140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" name="Google Shape;1011;p45"/>
          <p:cNvGrpSpPr/>
          <p:nvPr/>
        </p:nvGrpSpPr>
        <p:grpSpPr>
          <a:xfrm>
            <a:off x="2721019" y="514708"/>
            <a:ext cx="4084166" cy="774760"/>
            <a:chOff x="2721037" y="563397"/>
            <a:chExt cx="4084166" cy="677356"/>
          </a:xfrm>
        </p:grpSpPr>
        <p:sp>
          <p:nvSpPr>
            <p:cNvPr id="1012" name="Google Shape;1012;p45"/>
            <p:cNvSpPr/>
            <p:nvPr/>
          </p:nvSpPr>
          <p:spPr>
            <a:xfrm rot="-5400000">
              <a:off x="4398213" y="-1091276"/>
              <a:ext cx="654853" cy="4009205"/>
            </a:xfrm>
            <a:custGeom>
              <a:avLst/>
              <a:gdLst/>
              <a:ahLst/>
              <a:cxnLst/>
              <a:rect l="l" t="t" r="r" b="b"/>
              <a:pathLst>
                <a:path w="8299" h="7991" extrusionOk="0">
                  <a:moveTo>
                    <a:pt x="0" y="0"/>
                  </a:moveTo>
                  <a:lnTo>
                    <a:pt x="0" y="6493"/>
                  </a:lnTo>
                  <a:cubicBezTo>
                    <a:pt x="6" y="6493"/>
                    <a:pt x="12" y="6498"/>
                    <a:pt x="18" y="6504"/>
                  </a:cubicBezTo>
                  <a:cubicBezTo>
                    <a:pt x="23" y="6515"/>
                    <a:pt x="35" y="6533"/>
                    <a:pt x="46" y="6550"/>
                  </a:cubicBezTo>
                  <a:cubicBezTo>
                    <a:pt x="206" y="6555"/>
                    <a:pt x="371" y="6567"/>
                    <a:pt x="530" y="6589"/>
                  </a:cubicBezTo>
                  <a:cubicBezTo>
                    <a:pt x="735" y="6612"/>
                    <a:pt x="912" y="6629"/>
                    <a:pt x="1088" y="6658"/>
                  </a:cubicBezTo>
                  <a:cubicBezTo>
                    <a:pt x="1114" y="6648"/>
                    <a:pt x="1143" y="6644"/>
                    <a:pt x="1171" y="6644"/>
                  </a:cubicBezTo>
                  <a:cubicBezTo>
                    <a:pt x="1210" y="6644"/>
                    <a:pt x="1249" y="6653"/>
                    <a:pt x="1282" y="6669"/>
                  </a:cubicBezTo>
                  <a:cubicBezTo>
                    <a:pt x="1299" y="6675"/>
                    <a:pt x="1305" y="6686"/>
                    <a:pt x="1316" y="6698"/>
                  </a:cubicBezTo>
                  <a:cubicBezTo>
                    <a:pt x="1453" y="6726"/>
                    <a:pt x="1584" y="6766"/>
                    <a:pt x="1715" y="6817"/>
                  </a:cubicBezTo>
                  <a:cubicBezTo>
                    <a:pt x="1738" y="6829"/>
                    <a:pt x="1760" y="6840"/>
                    <a:pt x="1783" y="6863"/>
                  </a:cubicBezTo>
                  <a:cubicBezTo>
                    <a:pt x="1794" y="6857"/>
                    <a:pt x="1806" y="6857"/>
                    <a:pt x="1817" y="6857"/>
                  </a:cubicBezTo>
                  <a:cubicBezTo>
                    <a:pt x="1925" y="6851"/>
                    <a:pt x="2034" y="6834"/>
                    <a:pt x="2142" y="6823"/>
                  </a:cubicBezTo>
                  <a:lnTo>
                    <a:pt x="2222" y="6869"/>
                  </a:lnTo>
                  <a:cubicBezTo>
                    <a:pt x="2353" y="6880"/>
                    <a:pt x="2478" y="6954"/>
                    <a:pt x="2546" y="7068"/>
                  </a:cubicBezTo>
                  <a:cubicBezTo>
                    <a:pt x="2780" y="7108"/>
                    <a:pt x="2922" y="7187"/>
                    <a:pt x="3156" y="7313"/>
                  </a:cubicBezTo>
                  <a:cubicBezTo>
                    <a:pt x="3213" y="7341"/>
                    <a:pt x="3264" y="7381"/>
                    <a:pt x="3298" y="7432"/>
                  </a:cubicBezTo>
                  <a:cubicBezTo>
                    <a:pt x="3338" y="7449"/>
                    <a:pt x="3378" y="7461"/>
                    <a:pt x="3418" y="7461"/>
                  </a:cubicBezTo>
                  <a:cubicBezTo>
                    <a:pt x="3423" y="7455"/>
                    <a:pt x="3429" y="7444"/>
                    <a:pt x="3435" y="7432"/>
                  </a:cubicBezTo>
                  <a:cubicBezTo>
                    <a:pt x="3446" y="7449"/>
                    <a:pt x="3463" y="7467"/>
                    <a:pt x="3480" y="7478"/>
                  </a:cubicBezTo>
                  <a:cubicBezTo>
                    <a:pt x="3509" y="7501"/>
                    <a:pt x="3543" y="7518"/>
                    <a:pt x="3571" y="7535"/>
                  </a:cubicBezTo>
                  <a:lnTo>
                    <a:pt x="3668" y="7541"/>
                  </a:lnTo>
                  <a:cubicBezTo>
                    <a:pt x="3684" y="7564"/>
                    <a:pt x="3710" y="7577"/>
                    <a:pt x="3739" y="7577"/>
                  </a:cubicBezTo>
                  <a:cubicBezTo>
                    <a:pt x="3751" y="7577"/>
                    <a:pt x="3764" y="7574"/>
                    <a:pt x="3776" y="7569"/>
                  </a:cubicBezTo>
                  <a:cubicBezTo>
                    <a:pt x="3782" y="7575"/>
                    <a:pt x="3793" y="7575"/>
                    <a:pt x="3805" y="7580"/>
                  </a:cubicBezTo>
                  <a:cubicBezTo>
                    <a:pt x="3890" y="7580"/>
                    <a:pt x="3970" y="7575"/>
                    <a:pt x="4055" y="7575"/>
                  </a:cubicBezTo>
                  <a:cubicBezTo>
                    <a:pt x="4055" y="7536"/>
                    <a:pt x="4075" y="7525"/>
                    <a:pt x="4102" y="7525"/>
                  </a:cubicBezTo>
                  <a:cubicBezTo>
                    <a:pt x="4139" y="7525"/>
                    <a:pt x="4191" y="7547"/>
                    <a:pt x="4225" y="7547"/>
                  </a:cubicBezTo>
                  <a:cubicBezTo>
                    <a:pt x="4228" y="7547"/>
                    <a:pt x="4230" y="7546"/>
                    <a:pt x="4232" y="7546"/>
                  </a:cubicBezTo>
                  <a:cubicBezTo>
                    <a:pt x="4261" y="7575"/>
                    <a:pt x="4297" y="7588"/>
                    <a:pt x="4335" y="7588"/>
                  </a:cubicBezTo>
                  <a:cubicBezTo>
                    <a:pt x="4343" y="7588"/>
                    <a:pt x="4350" y="7587"/>
                    <a:pt x="4357" y="7586"/>
                  </a:cubicBezTo>
                  <a:cubicBezTo>
                    <a:pt x="4414" y="7575"/>
                    <a:pt x="4465" y="7563"/>
                    <a:pt x="4494" y="7518"/>
                  </a:cubicBezTo>
                  <a:cubicBezTo>
                    <a:pt x="4534" y="7447"/>
                    <a:pt x="4554" y="7411"/>
                    <a:pt x="4588" y="7411"/>
                  </a:cubicBezTo>
                  <a:cubicBezTo>
                    <a:pt x="4622" y="7411"/>
                    <a:pt x="4671" y="7447"/>
                    <a:pt x="4767" y="7518"/>
                  </a:cubicBezTo>
                  <a:cubicBezTo>
                    <a:pt x="4773" y="7523"/>
                    <a:pt x="4784" y="7535"/>
                    <a:pt x="4790" y="7535"/>
                  </a:cubicBezTo>
                  <a:cubicBezTo>
                    <a:pt x="4805" y="7535"/>
                    <a:pt x="4826" y="7540"/>
                    <a:pt x="4839" y="7540"/>
                  </a:cubicBezTo>
                  <a:cubicBezTo>
                    <a:pt x="4846" y="7540"/>
                    <a:pt x="4851" y="7539"/>
                    <a:pt x="4853" y="7535"/>
                  </a:cubicBezTo>
                  <a:cubicBezTo>
                    <a:pt x="4864" y="7501"/>
                    <a:pt x="4904" y="7495"/>
                    <a:pt x="4955" y="7495"/>
                  </a:cubicBezTo>
                  <a:cubicBezTo>
                    <a:pt x="4950" y="7501"/>
                    <a:pt x="4944" y="7512"/>
                    <a:pt x="4938" y="7518"/>
                  </a:cubicBezTo>
                  <a:cubicBezTo>
                    <a:pt x="4915" y="7535"/>
                    <a:pt x="4898" y="7546"/>
                    <a:pt x="4927" y="7580"/>
                  </a:cubicBezTo>
                  <a:cubicBezTo>
                    <a:pt x="4954" y="7603"/>
                    <a:pt x="4977" y="7618"/>
                    <a:pt x="5000" y="7618"/>
                  </a:cubicBezTo>
                  <a:cubicBezTo>
                    <a:pt x="5006" y="7618"/>
                    <a:pt x="5012" y="7617"/>
                    <a:pt x="5018" y="7615"/>
                  </a:cubicBezTo>
                  <a:cubicBezTo>
                    <a:pt x="5046" y="7602"/>
                    <a:pt x="5078" y="7598"/>
                    <a:pt x="5112" y="7598"/>
                  </a:cubicBezTo>
                  <a:cubicBezTo>
                    <a:pt x="5152" y="7598"/>
                    <a:pt x="5194" y="7603"/>
                    <a:pt x="5234" y="7603"/>
                  </a:cubicBezTo>
                  <a:cubicBezTo>
                    <a:pt x="5253" y="7565"/>
                    <a:pt x="5288" y="7554"/>
                    <a:pt x="5330" y="7554"/>
                  </a:cubicBezTo>
                  <a:cubicBezTo>
                    <a:pt x="5365" y="7554"/>
                    <a:pt x="5404" y="7561"/>
                    <a:pt x="5445" y="7569"/>
                  </a:cubicBezTo>
                  <a:cubicBezTo>
                    <a:pt x="5456" y="7572"/>
                    <a:pt x="5466" y="7574"/>
                    <a:pt x="5477" y="7574"/>
                  </a:cubicBezTo>
                  <a:cubicBezTo>
                    <a:pt x="5506" y="7574"/>
                    <a:pt x="5534" y="7563"/>
                    <a:pt x="5559" y="7546"/>
                  </a:cubicBezTo>
                  <a:cubicBezTo>
                    <a:pt x="5578" y="7531"/>
                    <a:pt x="5605" y="7523"/>
                    <a:pt x="5632" y="7523"/>
                  </a:cubicBezTo>
                  <a:cubicBezTo>
                    <a:pt x="5646" y="7523"/>
                    <a:pt x="5660" y="7525"/>
                    <a:pt x="5673" y="7529"/>
                  </a:cubicBezTo>
                  <a:cubicBezTo>
                    <a:pt x="5747" y="7546"/>
                    <a:pt x="5827" y="7563"/>
                    <a:pt x="5901" y="7580"/>
                  </a:cubicBezTo>
                  <a:cubicBezTo>
                    <a:pt x="5946" y="7592"/>
                    <a:pt x="5895" y="7575"/>
                    <a:pt x="5923" y="7609"/>
                  </a:cubicBezTo>
                  <a:cubicBezTo>
                    <a:pt x="5929" y="7620"/>
                    <a:pt x="5923" y="7643"/>
                    <a:pt x="5906" y="7649"/>
                  </a:cubicBezTo>
                  <a:lnTo>
                    <a:pt x="5889" y="7649"/>
                  </a:lnTo>
                  <a:cubicBezTo>
                    <a:pt x="6037" y="7672"/>
                    <a:pt x="6180" y="7717"/>
                    <a:pt x="6368" y="7746"/>
                  </a:cubicBezTo>
                  <a:cubicBezTo>
                    <a:pt x="6425" y="7757"/>
                    <a:pt x="6487" y="7763"/>
                    <a:pt x="6544" y="7774"/>
                  </a:cubicBezTo>
                  <a:lnTo>
                    <a:pt x="6652" y="7763"/>
                  </a:lnTo>
                  <a:cubicBezTo>
                    <a:pt x="6681" y="7751"/>
                    <a:pt x="6709" y="7746"/>
                    <a:pt x="6744" y="7740"/>
                  </a:cubicBezTo>
                  <a:cubicBezTo>
                    <a:pt x="6766" y="7740"/>
                    <a:pt x="6789" y="7746"/>
                    <a:pt x="6806" y="7757"/>
                  </a:cubicBezTo>
                  <a:cubicBezTo>
                    <a:pt x="6812" y="7763"/>
                    <a:pt x="6818" y="7768"/>
                    <a:pt x="6812" y="7780"/>
                  </a:cubicBezTo>
                  <a:lnTo>
                    <a:pt x="6812" y="7785"/>
                  </a:lnTo>
                  <a:cubicBezTo>
                    <a:pt x="6909" y="7797"/>
                    <a:pt x="7006" y="7803"/>
                    <a:pt x="7102" y="7814"/>
                  </a:cubicBezTo>
                  <a:cubicBezTo>
                    <a:pt x="7285" y="7825"/>
                    <a:pt x="7467" y="7837"/>
                    <a:pt x="7649" y="7848"/>
                  </a:cubicBezTo>
                  <a:cubicBezTo>
                    <a:pt x="7735" y="7848"/>
                    <a:pt x="7820" y="7905"/>
                    <a:pt x="7848" y="7990"/>
                  </a:cubicBezTo>
                  <a:cubicBezTo>
                    <a:pt x="7894" y="7979"/>
                    <a:pt x="7940" y="7973"/>
                    <a:pt x="7991" y="7968"/>
                  </a:cubicBezTo>
                  <a:cubicBezTo>
                    <a:pt x="7991" y="7956"/>
                    <a:pt x="7991" y="7945"/>
                    <a:pt x="7997" y="7945"/>
                  </a:cubicBezTo>
                  <a:cubicBezTo>
                    <a:pt x="8019" y="7934"/>
                    <a:pt x="8048" y="7928"/>
                    <a:pt x="8076" y="7928"/>
                  </a:cubicBezTo>
                  <a:cubicBezTo>
                    <a:pt x="8150" y="7928"/>
                    <a:pt x="8224" y="7928"/>
                    <a:pt x="8298" y="7922"/>
                  </a:cubicBezTo>
                  <a:lnTo>
                    <a:pt x="82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 rot="-5400000">
              <a:off x="4473174" y="-1113779"/>
              <a:ext cx="654853" cy="4009205"/>
            </a:xfrm>
            <a:custGeom>
              <a:avLst/>
              <a:gdLst/>
              <a:ahLst/>
              <a:cxnLst/>
              <a:rect l="l" t="t" r="r" b="b"/>
              <a:pathLst>
                <a:path w="8299" h="7991" extrusionOk="0">
                  <a:moveTo>
                    <a:pt x="0" y="0"/>
                  </a:moveTo>
                  <a:lnTo>
                    <a:pt x="0" y="6493"/>
                  </a:lnTo>
                  <a:cubicBezTo>
                    <a:pt x="6" y="6493"/>
                    <a:pt x="12" y="6498"/>
                    <a:pt x="18" y="6504"/>
                  </a:cubicBezTo>
                  <a:cubicBezTo>
                    <a:pt x="23" y="6515"/>
                    <a:pt x="35" y="6533"/>
                    <a:pt x="46" y="6550"/>
                  </a:cubicBezTo>
                  <a:cubicBezTo>
                    <a:pt x="206" y="6555"/>
                    <a:pt x="371" y="6567"/>
                    <a:pt x="530" y="6589"/>
                  </a:cubicBezTo>
                  <a:cubicBezTo>
                    <a:pt x="735" y="6612"/>
                    <a:pt x="912" y="6629"/>
                    <a:pt x="1088" y="6658"/>
                  </a:cubicBezTo>
                  <a:cubicBezTo>
                    <a:pt x="1114" y="6648"/>
                    <a:pt x="1143" y="6644"/>
                    <a:pt x="1171" y="6644"/>
                  </a:cubicBezTo>
                  <a:cubicBezTo>
                    <a:pt x="1210" y="6644"/>
                    <a:pt x="1249" y="6653"/>
                    <a:pt x="1282" y="6669"/>
                  </a:cubicBezTo>
                  <a:cubicBezTo>
                    <a:pt x="1299" y="6675"/>
                    <a:pt x="1305" y="6686"/>
                    <a:pt x="1316" y="6698"/>
                  </a:cubicBezTo>
                  <a:cubicBezTo>
                    <a:pt x="1453" y="6726"/>
                    <a:pt x="1584" y="6766"/>
                    <a:pt x="1715" y="6817"/>
                  </a:cubicBezTo>
                  <a:cubicBezTo>
                    <a:pt x="1738" y="6829"/>
                    <a:pt x="1760" y="6840"/>
                    <a:pt x="1783" y="6863"/>
                  </a:cubicBezTo>
                  <a:cubicBezTo>
                    <a:pt x="1794" y="6857"/>
                    <a:pt x="1806" y="6857"/>
                    <a:pt x="1817" y="6857"/>
                  </a:cubicBezTo>
                  <a:cubicBezTo>
                    <a:pt x="1925" y="6851"/>
                    <a:pt x="2034" y="6834"/>
                    <a:pt x="2142" y="6823"/>
                  </a:cubicBezTo>
                  <a:lnTo>
                    <a:pt x="2222" y="6869"/>
                  </a:lnTo>
                  <a:cubicBezTo>
                    <a:pt x="2353" y="6880"/>
                    <a:pt x="2478" y="6954"/>
                    <a:pt x="2546" y="7068"/>
                  </a:cubicBezTo>
                  <a:cubicBezTo>
                    <a:pt x="2780" y="7108"/>
                    <a:pt x="2922" y="7187"/>
                    <a:pt x="3156" y="7313"/>
                  </a:cubicBezTo>
                  <a:cubicBezTo>
                    <a:pt x="3213" y="7341"/>
                    <a:pt x="3264" y="7381"/>
                    <a:pt x="3298" y="7432"/>
                  </a:cubicBezTo>
                  <a:cubicBezTo>
                    <a:pt x="3338" y="7449"/>
                    <a:pt x="3378" y="7461"/>
                    <a:pt x="3418" y="7461"/>
                  </a:cubicBezTo>
                  <a:cubicBezTo>
                    <a:pt x="3423" y="7455"/>
                    <a:pt x="3429" y="7444"/>
                    <a:pt x="3435" y="7432"/>
                  </a:cubicBezTo>
                  <a:cubicBezTo>
                    <a:pt x="3446" y="7449"/>
                    <a:pt x="3463" y="7467"/>
                    <a:pt x="3480" y="7478"/>
                  </a:cubicBezTo>
                  <a:cubicBezTo>
                    <a:pt x="3509" y="7501"/>
                    <a:pt x="3543" y="7518"/>
                    <a:pt x="3571" y="7535"/>
                  </a:cubicBezTo>
                  <a:lnTo>
                    <a:pt x="3668" y="7541"/>
                  </a:lnTo>
                  <a:cubicBezTo>
                    <a:pt x="3684" y="7564"/>
                    <a:pt x="3710" y="7577"/>
                    <a:pt x="3739" y="7577"/>
                  </a:cubicBezTo>
                  <a:cubicBezTo>
                    <a:pt x="3751" y="7577"/>
                    <a:pt x="3764" y="7574"/>
                    <a:pt x="3776" y="7569"/>
                  </a:cubicBezTo>
                  <a:cubicBezTo>
                    <a:pt x="3782" y="7575"/>
                    <a:pt x="3793" y="7575"/>
                    <a:pt x="3805" y="7580"/>
                  </a:cubicBezTo>
                  <a:cubicBezTo>
                    <a:pt x="3890" y="7580"/>
                    <a:pt x="3970" y="7575"/>
                    <a:pt x="4055" y="7575"/>
                  </a:cubicBezTo>
                  <a:cubicBezTo>
                    <a:pt x="4055" y="7536"/>
                    <a:pt x="4075" y="7525"/>
                    <a:pt x="4102" y="7525"/>
                  </a:cubicBezTo>
                  <a:cubicBezTo>
                    <a:pt x="4139" y="7525"/>
                    <a:pt x="4191" y="7547"/>
                    <a:pt x="4225" y="7547"/>
                  </a:cubicBezTo>
                  <a:cubicBezTo>
                    <a:pt x="4228" y="7547"/>
                    <a:pt x="4230" y="7546"/>
                    <a:pt x="4232" y="7546"/>
                  </a:cubicBezTo>
                  <a:cubicBezTo>
                    <a:pt x="4261" y="7575"/>
                    <a:pt x="4297" y="7588"/>
                    <a:pt x="4335" y="7588"/>
                  </a:cubicBezTo>
                  <a:cubicBezTo>
                    <a:pt x="4343" y="7588"/>
                    <a:pt x="4350" y="7587"/>
                    <a:pt x="4357" y="7586"/>
                  </a:cubicBezTo>
                  <a:cubicBezTo>
                    <a:pt x="4414" y="7575"/>
                    <a:pt x="4465" y="7563"/>
                    <a:pt x="4494" y="7518"/>
                  </a:cubicBezTo>
                  <a:cubicBezTo>
                    <a:pt x="4534" y="7447"/>
                    <a:pt x="4554" y="7411"/>
                    <a:pt x="4588" y="7411"/>
                  </a:cubicBezTo>
                  <a:cubicBezTo>
                    <a:pt x="4622" y="7411"/>
                    <a:pt x="4671" y="7447"/>
                    <a:pt x="4767" y="7518"/>
                  </a:cubicBezTo>
                  <a:cubicBezTo>
                    <a:pt x="4773" y="7523"/>
                    <a:pt x="4784" y="7535"/>
                    <a:pt x="4790" y="7535"/>
                  </a:cubicBezTo>
                  <a:cubicBezTo>
                    <a:pt x="4805" y="7535"/>
                    <a:pt x="4826" y="7540"/>
                    <a:pt x="4839" y="7540"/>
                  </a:cubicBezTo>
                  <a:cubicBezTo>
                    <a:pt x="4846" y="7540"/>
                    <a:pt x="4851" y="7539"/>
                    <a:pt x="4853" y="7535"/>
                  </a:cubicBezTo>
                  <a:cubicBezTo>
                    <a:pt x="4864" y="7501"/>
                    <a:pt x="4904" y="7495"/>
                    <a:pt x="4955" y="7495"/>
                  </a:cubicBezTo>
                  <a:cubicBezTo>
                    <a:pt x="4950" y="7501"/>
                    <a:pt x="4944" y="7512"/>
                    <a:pt x="4938" y="7518"/>
                  </a:cubicBezTo>
                  <a:cubicBezTo>
                    <a:pt x="4915" y="7535"/>
                    <a:pt x="4898" y="7546"/>
                    <a:pt x="4927" y="7580"/>
                  </a:cubicBezTo>
                  <a:cubicBezTo>
                    <a:pt x="4954" y="7603"/>
                    <a:pt x="4977" y="7618"/>
                    <a:pt x="5000" y="7618"/>
                  </a:cubicBezTo>
                  <a:cubicBezTo>
                    <a:pt x="5006" y="7618"/>
                    <a:pt x="5012" y="7617"/>
                    <a:pt x="5018" y="7615"/>
                  </a:cubicBezTo>
                  <a:cubicBezTo>
                    <a:pt x="5046" y="7602"/>
                    <a:pt x="5078" y="7598"/>
                    <a:pt x="5112" y="7598"/>
                  </a:cubicBezTo>
                  <a:cubicBezTo>
                    <a:pt x="5152" y="7598"/>
                    <a:pt x="5194" y="7603"/>
                    <a:pt x="5234" y="7603"/>
                  </a:cubicBezTo>
                  <a:cubicBezTo>
                    <a:pt x="5253" y="7565"/>
                    <a:pt x="5288" y="7554"/>
                    <a:pt x="5330" y="7554"/>
                  </a:cubicBezTo>
                  <a:cubicBezTo>
                    <a:pt x="5365" y="7554"/>
                    <a:pt x="5404" y="7561"/>
                    <a:pt x="5445" y="7569"/>
                  </a:cubicBezTo>
                  <a:cubicBezTo>
                    <a:pt x="5456" y="7572"/>
                    <a:pt x="5466" y="7574"/>
                    <a:pt x="5477" y="7574"/>
                  </a:cubicBezTo>
                  <a:cubicBezTo>
                    <a:pt x="5506" y="7574"/>
                    <a:pt x="5534" y="7563"/>
                    <a:pt x="5559" y="7546"/>
                  </a:cubicBezTo>
                  <a:cubicBezTo>
                    <a:pt x="5578" y="7531"/>
                    <a:pt x="5605" y="7523"/>
                    <a:pt x="5632" y="7523"/>
                  </a:cubicBezTo>
                  <a:cubicBezTo>
                    <a:pt x="5646" y="7523"/>
                    <a:pt x="5660" y="7525"/>
                    <a:pt x="5673" y="7529"/>
                  </a:cubicBezTo>
                  <a:cubicBezTo>
                    <a:pt x="5747" y="7546"/>
                    <a:pt x="5827" y="7563"/>
                    <a:pt x="5901" y="7580"/>
                  </a:cubicBezTo>
                  <a:cubicBezTo>
                    <a:pt x="5946" y="7592"/>
                    <a:pt x="5895" y="7575"/>
                    <a:pt x="5923" y="7609"/>
                  </a:cubicBezTo>
                  <a:cubicBezTo>
                    <a:pt x="5929" y="7620"/>
                    <a:pt x="5923" y="7643"/>
                    <a:pt x="5906" y="7649"/>
                  </a:cubicBezTo>
                  <a:lnTo>
                    <a:pt x="5889" y="7649"/>
                  </a:lnTo>
                  <a:cubicBezTo>
                    <a:pt x="6037" y="7672"/>
                    <a:pt x="6180" y="7717"/>
                    <a:pt x="6368" y="7746"/>
                  </a:cubicBezTo>
                  <a:cubicBezTo>
                    <a:pt x="6425" y="7757"/>
                    <a:pt x="6487" y="7763"/>
                    <a:pt x="6544" y="7774"/>
                  </a:cubicBezTo>
                  <a:lnTo>
                    <a:pt x="6652" y="7763"/>
                  </a:lnTo>
                  <a:cubicBezTo>
                    <a:pt x="6681" y="7751"/>
                    <a:pt x="6709" y="7746"/>
                    <a:pt x="6744" y="7740"/>
                  </a:cubicBezTo>
                  <a:cubicBezTo>
                    <a:pt x="6766" y="7740"/>
                    <a:pt x="6789" y="7746"/>
                    <a:pt x="6806" y="7757"/>
                  </a:cubicBezTo>
                  <a:cubicBezTo>
                    <a:pt x="6812" y="7763"/>
                    <a:pt x="6818" y="7768"/>
                    <a:pt x="6812" y="7780"/>
                  </a:cubicBezTo>
                  <a:lnTo>
                    <a:pt x="6812" y="7785"/>
                  </a:lnTo>
                  <a:cubicBezTo>
                    <a:pt x="6909" y="7797"/>
                    <a:pt x="7006" y="7803"/>
                    <a:pt x="7102" y="7814"/>
                  </a:cubicBezTo>
                  <a:cubicBezTo>
                    <a:pt x="7285" y="7825"/>
                    <a:pt x="7467" y="7837"/>
                    <a:pt x="7649" y="7848"/>
                  </a:cubicBezTo>
                  <a:cubicBezTo>
                    <a:pt x="7735" y="7848"/>
                    <a:pt x="7820" y="7905"/>
                    <a:pt x="7848" y="7990"/>
                  </a:cubicBezTo>
                  <a:cubicBezTo>
                    <a:pt x="7894" y="7979"/>
                    <a:pt x="7940" y="7973"/>
                    <a:pt x="7991" y="7968"/>
                  </a:cubicBezTo>
                  <a:cubicBezTo>
                    <a:pt x="7991" y="7956"/>
                    <a:pt x="7991" y="7945"/>
                    <a:pt x="7997" y="7945"/>
                  </a:cubicBezTo>
                  <a:cubicBezTo>
                    <a:pt x="8019" y="7934"/>
                    <a:pt x="8048" y="7928"/>
                    <a:pt x="8076" y="7928"/>
                  </a:cubicBezTo>
                  <a:cubicBezTo>
                    <a:pt x="8150" y="7928"/>
                    <a:pt x="8224" y="7928"/>
                    <a:pt x="8298" y="7922"/>
                  </a:cubicBezTo>
                  <a:lnTo>
                    <a:pt x="8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45"/>
          <p:cNvSpPr txBox="1">
            <a:spLocks noGrp="1"/>
          </p:cNvSpPr>
          <p:nvPr>
            <p:ph type="subTitle" idx="4"/>
          </p:nvPr>
        </p:nvSpPr>
        <p:spPr>
          <a:xfrm>
            <a:off x="954700" y="3175600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Tersedia laptop dan smartphone</a:t>
            </a:r>
            <a:endParaRPr dirty="0"/>
          </a:p>
        </p:txBody>
      </p:sp>
      <p:sp>
        <p:nvSpPr>
          <p:cNvPr id="1015" name="Google Shape;1015;p45"/>
          <p:cNvSpPr txBox="1">
            <a:spLocks noGrp="1"/>
          </p:cNvSpPr>
          <p:nvPr>
            <p:ph type="subTitle" idx="5"/>
          </p:nvPr>
        </p:nvSpPr>
        <p:spPr>
          <a:xfrm>
            <a:off x="954700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Hardware</a:t>
            </a:r>
          </a:p>
        </p:txBody>
      </p:sp>
      <p:sp>
        <p:nvSpPr>
          <p:cNvPr id="1016" name="Google Shape;1016;p45"/>
          <p:cNvSpPr txBox="1">
            <a:spLocks noGrp="1"/>
          </p:cNvSpPr>
          <p:nvPr>
            <p:ph type="subTitle" idx="2"/>
          </p:nvPr>
        </p:nvSpPr>
        <p:spPr>
          <a:xfrm>
            <a:off x="5858599" y="3175605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Ownernya sendiri</a:t>
            </a:r>
            <a:endParaRPr dirty="0"/>
          </a:p>
        </p:txBody>
      </p:sp>
      <p:sp>
        <p:nvSpPr>
          <p:cNvPr id="1017" name="Google Shape;1017;p45"/>
          <p:cNvSpPr txBox="1">
            <a:spLocks noGrp="1"/>
          </p:cNvSpPr>
          <p:nvPr>
            <p:ph type="subTitle" idx="3"/>
          </p:nvPr>
        </p:nvSpPr>
        <p:spPr>
          <a:xfrm>
            <a:off x="5858599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Brainware</a:t>
            </a:r>
            <a:endParaRPr lang="en-US" dirty="0"/>
          </a:p>
        </p:txBody>
      </p:sp>
      <p:sp>
        <p:nvSpPr>
          <p:cNvPr id="1018" name="Google Shape;1018;p45"/>
          <p:cNvSpPr txBox="1">
            <a:spLocks noGrp="1"/>
          </p:cNvSpPr>
          <p:nvPr>
            <p:ph type="subTitle" idx="6"/>
          </p:nvPr>
        </p:nvSpPr>
        <p:spPr>
          <a:xfrm>
            <a:off x="3406650" y="27550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Software</a:t>
            </a:r>
          </a:p>
        </p:txBody>
      </p:sp>
      <p:sp>
        <p:nvSpPr>
          <p:cNvPr id="1019" name="Google Shape;1019;p45"/>
          <p:cNvSpPr txBox="1">
            <a:spLocks noGrp="1"/>
          </p:cNvSpPr>
          <p:nvPr>
            <p:ph type="subTitle" idx="1"/>
          </p:nvPr>
        </p:nvSpPr>
        <p:spPr>
          <a:xfrm>
            <a:off x="3406650" y="3175600"/>
            <a:ext cx="23307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</a:t>
            </a:r>
            <a:r>
              <a:rPr lang="en" dirty="0"/>
              <a:t>ntuk software sendiri masih belum ada</a:t>
            </a:r>
            <a:endParaRPr dirty="0"/>
          </a:p>
        </p:txBody>
      </p:sp>
      <p:sp>
        <p:nvSpPr>
          <p:cNvPr id="1020" name="Google Shape;1020;p45"/>
          <p:cNvSpPr txBox="1">
            <a:spLocks noGrp="1"/>
          </p:cNvSpPr>
          <p:nvPr>
            <p:ph type="title"/>
          </p:nvPr>
        </p:nvSpPr>
        <p:spPr>
          <a:xfrm>
            <a:off x="2471550" y="535650"/>
            <a:ext cx="42009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KEADAAN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021" name="Google Shape;1021;p45"/>
          <p:cNvGrpSpPr/>
          <p:nvPr/>
        </p:nvGrpSpPr>
        <p:grpSpPr>
          <a:xfrm rot="-64291">
            <a:off x="3882793" y="306123"/>
            <a:ext cx="1378153" cy="280247"/>
            <a:chOff x="1651250" y="1401975"/>
            <a:chExt cx="1378187" cy="280254"/>
          </a:xfrm>
        </p:grpSpPr>
        <p:sp>
          <p:nvSpPr>
            <p:cNvPr id="1022" name="Google Shape;1022;p45"/>
            <p:cNvSpPr/>
            <p:nvPr/>
          </p:nvSpPr>
          <p:spPr>
            <a:xfrm>
              <a:off x="1651250" y="1401975"/>
              <a:ext cx="1378187" cy="280254"/>
            </a:xfrm>
            <a:custGeom>
              <a:avLst/>
              <a:gdLst/>
              <a:ahLst/>
              <a:cxnLst/>
              <a:rect l="l" t="t" r="r" b="b"/>
              <a:pathLst>
                <a:path w="17315" h="3521" extrusionOk="0">
                  <a:moveTo>
                    <a:pt x="1" y="1"/>
                  </a:moveTo>
                  <a:lnTo>
                    <a:pt x="75" y="456"/>
                  </a:lnTo>
                  <a:lnTo>
                    <a:pt x="1" y="1470"/>
                  </a:lnTo>
                  <a:lnTo>
                    <a:pt x="75" y="2478"/>
                  </a:lnTo>
                  <a:lnTo>
                    <a:pt x="1" y="3088"/>
                  </a:lnTo>
                  <a:lnTo>
                    <a:pt x="1" y="3520"/>
                  </a:lnTo>
                  <a:lnTo>
                    <a:pt x="17314" y="3520"/>
                  </a:lnTo>
                  <a:lnTo>
                    <a:pt x="17314" y="3088"/>
                  </a:lnTo>
                  <a:lnTo>
                    <a:pt x="17172" y="2723"/>
                  </a:lnTo>
                  <a:lnTo>
                    <a:pt x="17314" y="2057"/>
                  </a:lnTo>
                  <a:lnTo>
                    <a:pt x="17109" y="1111"/>
                  </a:lnTo>
                  <a:lnTo>
                    <a:pt x="17109" y="479"/>
                  </a:lnTo>
                  <a:lnTo>
                    <a:pt x="17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1871169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75" y="352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1969548" y="1401975"/>
              <a:ext cx="117005" cy="280254"/>
            </a:xfrm>
            <a:custGeom>
              <a:avLst/>
              <a:gdLst/>
              <a:ahLst/>
              <a:cxnLst/>
              <a:rect l="l" t="t" r="r" b="b"/>
              <a:pathLst>
                <a:path w="1470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69" y="352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2165827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75" y="352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2067846" y="1401975"/>
              <a:ext cx="117084" cy="280254"/>
            </a:xfrm>
            <a:custGeom>
              <a:avLst/>
              <a:gdLst/>
              <a:ahLst/>
              <a:cxnLst/>
              <a:rect l="l" t="t" r="r" b="b"/>
              <a:pathLst>
                <a:path w="1471" h="3521" extrusionOk="0">
                  <a:moveTo>
                    <a:pt x="1" y="1"/>
                  </a:moveTo>
                  <a:lnTo>
                    <a:pt x="952" y="3520"/>
                  </a:lnTo>
                  <a:lnTo>
                    <a:pt x="1470" y="352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1772790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75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2951821" y="1401975"/>
              <a:ext cx="77605" cy="280254"/>
            </a:xfrm>
            <a:custGeom>
              <a:avLst/>
              <a:gdLst/>
              <a:ahLst/>
              <a:cxnLst/>
              <a:rect l="l" t="t" r="r" b="b"/>
              <a:pathLst>
                <a:path w="975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974" y="3520"/>
                  </a:lnTo>
                  <a:lnTo>
                    <a:pt x="974" y="3088"/>
                  </a:lnTo>
                  <a:lnTo>
                    <a:pt x="832" y="2723"/>
                  </a:lnTo>
                  <a:lnTo>
                    <a:pt x="974" y="2057"/>
                  </a:lnTo>
                  <a:lnTo>
                    <a:pt x="769" y="1111"/>
                  </a:lnTo>
                  <a:lnTo>
                    <a:pt x="769" y="918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1674412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75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2362505" y="1401975"/>
              <a:ext cx="117084" cy="280254"/>
            </a:xfrm>
            <a:custGeom>
              <a:avLst/>
              <a:gdLst/>
              <a:ahLst/>
              <a:cxnLst/>
              <a:rect l="l" t="t" r="r" b="b"/>
              <a:pathLst>
                <a:path w="1471" h="3521" extrusionOk="0">
                  <a:moveTo>
                    <a:pt x="1" y="1"/>
                  </a:moveTo>
                  <a:lnTo>
                    <a:pt x="958" y="3520"/>
                  </a:lnTo>
                  <a:lnTo>
                    <a:pt x="1470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2558784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1" y="1"/>
                  </a:moveTo>
                  <a:lnTo>
                    <a:pt x="958" y="3520"/>
                  </a:lnTo>
                  <a:lnTo>
                    <a:pt x="1476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2657163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1" y="1"/>
                  </a:moveTo>
                  <a:lnTo>
                    <a:pt x="957" y="3520"/>
                  </a:lnTo>
                  <a:lnTo>
                    <a:pt x="1476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2755541" y="1401975"/>
              <a:ext cx="117005" cy="280254"/>
            </a:xfrm>
            <a:custGeom>
              <a:avLst/>
              <a:gdLst/>
              <a:ahLst/>
              <a:cxnLst/>
              <a:rect l="l" t="t" r="r" b="b"/>
              <a:pathLst>
                <a:path w="1470" h="3521" extrusionOk="0">
                  <a:moveTo>
                    <a:pt x="0" y="1"/>
                  </a:moveTo>
                  <a:lnTo>
                    <a:pt x="957" y="3520"/>
                  </a:lnTo>
                  <a:lnTo>
                    <a:pt x="1470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2460883" y="1401975"/>
              <a:ext cx="117005" cy="280254"/>
            </a:xfrm>
            <a:custGeom>
              <a:avLst/>
              <a:gdLst/>
              <a:ahLst/>
              <a:cxnLst/>
              <a:rect l="l" t="t" r="r" b="b"/>
              <a:pathLst>
                <a:path w="1470" h="3521" extrusionOk="0">
                  <a:moveTo>
                    <a:pt x="1" y="1"/>
                  </a:moveTo>
                  <a:lnTo>
                    <a:pt x="952" y="3520"/>
                  </a:lnTo>
                  <a:lnTo>
                    <a:pt x="1470" y="352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2264126" y="1401975"/>
              <a:ext cx="117482" cy="280254"/>
            </a:xfrm>
            <a:custGeom>
              <a:avLst/>
              <a:gdLst/>
              <a:ahLst/>
              <a:cxnLst/>
              <a:rect l="l" t="t" r="r" b="b"/>
              <a:pathLst>
                <a:path w="1476" h="3521" extrusionOk="0">
                  <a:moveTo>
                    <a:pt x="1" y="1"/>
                  </a:moveTo>
                  <a:lnTo>
                    <a:pt x="958" y="3520"/>
                  </a:lnTo>
                  <a:lnTo>
                    <a:pt x="1476" y="3520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2853920" y="1401975"/>
              <a:ext cx="117005" cy="280254"/>
            </a:xfrm>
            <a:custGeom>
              <a:avLst/>
              <a:gdLst/>
              <a:ahLst/>
              <a:cxnLst/>
              <a:rect l="l" t="t" r="r" b="b"/>
              <a:pathLst>
                <a:path w="1470" h="3521" extrusionOk="0">
                  <a:moveTo>
                    <a:pt x="0" y="1"/>
                  </a:moveTo>
                  <a:lnTo>
                    <a:pt x="951" y="3520"/>
                  </a:lnTo>
                  <a:lnTo>
                    <a:pt x="1470" y="3520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7" name="Google Shape;1037;p45"/>
          <p:cNvSpPr/>
          <p:nvPr/>
        </p:nvSpPr>
        <p:spPr>
          <a:xfrm rot="181606" flipH="1">
            <a:off x="4086229" y="2054647"/>
            <a:ext cx="971543" cy="518126"/>
          </a:xfrm>
          <a:custGeom>
            <a:avLst/>
            <a:gdLst/>
            <a:ahLst/>
            <a:cxnLst/>
            <a:rect l="l" t="t" r="r" b="b"/>
            <a:pathLst>
              <a:path w="9500" h="4631" extrusionOk="0">
                <a:moveTo>
                  <a:pt x="0" y="0"/>
                </a:moveTo>
                <a:lnTo>
                  <a:pt x="142" y="1407"/>
                </a:lnTo>
                <a:lnTo>
                  <a:pt x="0" y="2455"/>
                </a:lnTo>
                <a:lnTo>
                  <a:pt x="142" y="3827"/>
                </a:lnTo>
                <a:lnTo>
                  <a:pt x="142" y="4630"/>
                </a:lnTo>
                <a:lnTo>
                  <a:pt x="9500" y="4556"/>
                </a:lnTo>
                <a:lnTo>
                  <a:pt x="9500" y="3571"/>
                </a:lnTo>
                <a:lnTo>
                  <a:pt x="9283" y="2164"/>
                </a:lnTo>
                <a:lnTo>
                  <a:pt x="9500" y="940"/>
                </a:lnTo>
                <a:lnTo>
                  <a:pt x="95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45"/>
          <p:cNvSpPr/>
          <p:nvPr/>
        </p:nvSpPr>
        <p:spPr>
          <a:xfrm rot="-84970">
            <a:off x="1634273" y="2054648"/>
            <a:ext cx="971553" cy="518123"/>
          </a:xfrm>
          <a:custGeom>
            <a:avLst/>
            <a:gdLst/>
            <a:ahLst/>
            <a:cxnLst/>
            <a:rect l="l" t="t" r="r" b="b"/>
            <a:pathLst>
              <a:path w="9500" h="4631" extrusionOk="0">
                <a:moveTo>
                  <a:pt x="0" y="0"/>
                </a:moveTo>
                <a:lnTo>
                  <a:pt x="142" y="1407"/>
                </a:lnTo>
                <a:lnTo>
                  <a:pt x="0" y="2455"/>
                </a:lnTo>
                <a:lnTo>
                  <a:pt x="142" y="3827"/>
                </a:lnTo>
                <a:lnTo>
                  <a:pt x="142" y="4630"/>
                </a:lnTo>
                <a:lnTo>
                  <a:pt x="9500" y="4556"/>
                </a:lnTo>
                <a:lnTo>
                  <a:pt x="9500" y="3571"/>
                </a:lnTo>
                <a:lnTo>
                  <a:pt x="9283" y="2164"/>
                </a:lnTo>
                <a:lnTo>
                  <a:pt x="9500" y="940"/>
                </a:lnTo>
                <a:lnTo>
                  <a:pt x="95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45"/>
          <p:cNvSpPr/>
          <p:nvPr/>
        </p:nvSpPr>
        <p:spPr>
          <a:xfrm rot="10667944">
            <a:off x="6538176" y="2054647"/>
            <a:ext cx="971545" cy="518124"/>
          </a:xfrm>
          <a:custGeom>
            <a:avLst/>
            <a:gdLst/>
            <a:ahLst/>
            <a:cxnLst/>
            <a:rect l="l" t="t" r="r" b="b"/>
            <a:pathLst>
              <a:path w="9500" h="4631" extrusionOk="0">
                <a:moveTo>
                  <a:pt x="0" y="0"/>
                </a:moveTo>
                <a:lnTo>
                  <a:pt x="142" y="1407"/>
                </a:lnTo>
                <a:lnTo>
                  <a:pt x="0" y="2455"/>
                </a:lnTo>
                <a:lnTo>
                  <a:pt x="142" y="3827"/>
                </a:lnTo>
                <a:lnTo>
                  <a:pt x="142" y="4630"/>
                </a:lnTo>
                <a:lnTo>
                  <a:pt x="9500" y="4556"/>
                </a:lnTo>
                <a:lnTo>
                  <a:pt x="9500" y="3571"/>
                </a:lnTo>
                <a:lnTo>
                  <a:pt x="9283" y="2164"/>
                </a:lnTo>
                <a:lnTo>
                  <a:pt x="9500" y="940"/>
                </a:lnTo>
                <a:lnTo>
                  <a:pt x="95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0" name="Google Shape;1040;p45"/>
          <p:cNvGrpSpPr/>
          <p:nvPr/>
        </p:nvGrpSpPr>
        <p:grpSpPr>
          <a:xfrm>
            <a:off x="4402373" y="2164625"/>
            <a:ext cx="339253" cy="298169"/>
            <a:chOff x="4467200" y="877100"/>
            <a:chExt cx="481825" cy="423475"/>
          </a:xfrm>
        </p:grpSpPr>
        <p:sp>
          <p:nvSpPr>
            <p:cNvPr id="1041" name="Google Shape;1041;p4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45" name="Google Shape;1045;p45"/>
          <p:cNvGrpSpPr/>
          <p:nvPr/>
        </p:nvGrpSpPr>
        <p:grpSpPr>
          <a:xfrm>
            <a:off x="1950424" y="2144083"/>
            <a:ext cx="339253" cy="339253"/>
            <a:chOff x="900750" y="1436075"/>
            <a:chExt cx="481825" cy="481825"/>
          </a:xfrm>
        </p:grpSpPr>
        <p:sp>
          <p:nvSpPr>
            <p:cNvPr id="1046" name="Google Shape;1046;p4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9" name="Google Shape;1049;p4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50" name="Google Shape;1050;p45"/>
          <p:cNvGrpSpPr/>
          <p:nvPr/>
        </p:nvGrpSpPr>
        <p:grpSpPr>
          <a:xfrm>
            <a:off x="6857156" y="2160066"/>
            <a:ext cx="333585" cy="307287"/>
            <a:chOff x="2682350" y="2643425"/>
            <a:chExt cx="473775" cy="436425"/>
          </a:xfrm>
        </p:grpSpPr>
        <p:sp>
          <p:nvSpPr>
            <p:cNvPr id="1051" name="Google Shape;1051;p4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58" name="Google Shape;1058;p45"/>
          <p:cNvSpPr/>
          <p:nvPr/>
        </p:nvSpPr>
        <p:spPr>
          <a:xfrm rot="1397610">
            <a:off x="7393981" y="432384"/>
            <a:ext cx="1211355" cy="389256"/>
          </a:xfrm>
          <a:custGeom>
            <a:avLst/>
            <a:gdLst/>
            <a:ahLst/>
            <a:cxnLst/>
            <a:rect l="l" t="t" r="r" b="b"/>
            <a:pathLst>
              <a:path w="17315" h="4654" extrusionOk="0">
                <a:moveTo>
                  <a:pt x="1" y="0"/>
                </a:moveTo>
                <a:lnTo>
                  <a:pt x="143" y="1413"/>
                </a:lnTo>
                <a:lnTo>
                  <a:pt x="1" y="2460"/>
                </a:lnTo>
                <a:lnTo>
                  <a:pt x="143" y="3839"/>
                </a:lnTo>
                <a:lnTo>
                  <a:pt x="143" y="4653"/>
                </a:lnTo>
                <a:lnTo>
                  <a:pt x="17314" y="4579"/>
                </a:lnTo>
                <a:lnTo>
                  <a:pt x="17314" y="3588"/>
                </a:lnTo>
                <a:lnTo>
                  <a:pt x="17098" y="2176"/>
                </a:lnTo>
                <a:lnTo>
                  <a:pt x="17314" y="940"/>
                </a:lnTo>
                <a:lnTo>
                  <a:pt x="1731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rPr>
              <a:t>My Goals</a:t>
            </a:r>
            <a:endParaRPr sz="2000">
              <a:solidFill>
                <a:schemeClr val="accent1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grpSp>
        <p:nvGrpSpPr>
          <p:cNvPr id="1059" name="Google Shape;1059;p45"/>
          <p:cNvGrpSpPr/>
          <p:nvPr/>
        </p:nvGrpSpPr>
        <p:grpSpPr>
          <a:xfrm>
            <a:off x="958887" y="208716"/>
            <a:ext cx="339250" cy="1455843"/>
            <a:chOff x="958887" y="208716"/>
            <a:chExt cx="339250" cy="1455843"/>
          </a:xfrm>
        </p:grpSpPr>
        <p:sp>
          <p:nvSpPr>
            <p:cNvPr id="1060" name="Google Shape;1060;p45"/>
            <p:cNvSpPr/>
            <p:nvPr/>
          </p:nvSpPr>
          <p:spPr>
            <a:xfrm rot="5400000">
              <a:off x="1114153" y="1634463"/>
              <a:ext cx="28720" cy="31472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69" y="0"/>
                  </a:moveTo>
                  <a:cubicBezTo>
                    <a:pt x="0" y="86"/>
                    <a:pt x="23" y="177"/>
                    <a:pt x="74" y="262"/>
                  </a:cubicBezTo>
                  <a:cubicBezTo>
                    <a:pt x="97" y="251"/>
                    <a:pt x="120" y="234"/>
                    <a:pt x="143" y="217"/>
                  </a:cubicBezTo>
                  <a:cubicBezTo>
                    <a:pt x="239" y="131"/>
                    <a:pt x="239" y="120"/>
                    <a:pt x="143" y="34"/>
                  </a:cubicBezTo>
                  <a:cubicBezTo>
                    <a:pt x="120" y="23"/>
                    <a:pt x="97" y="6"/>
                    <a:pt x="69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 rot="5400000">
              <a:off x="410163" y="757440"/>
              <a:ext cx="1436698" cy="339250"/>
            </a:xfrm>
            <a:custGeom>
              <a:avLst/>
              <a:gdLst/>
              <a:ahLst/>
              <a:cxnLst/>
              <a:rect l="l" t="t" r="r" b="b"/>
              <a:pathLst>
                <a:path w="12006" h="2835" extrusionOk="0">
                  <a:moveTo>
                    <a:pt x="8097" y="288"/>
                  </a:moveTo>
                  <a:cubicBezTo>
                    <a:pt x="8103" y="288"/>
                    <a:pt x="8110" y="288"/>
                    <a:pt x="8116" y="289"/>
                  </a:cubicBezTo>
                  <a:cubicBezTo>
                    <a:pt x="8241" y="289"/>
                    <a:pt x="8327" y="363"/>
                    <a:pt x="8321" y="465"/>
                  </a:cubicBezTo>
                  <a:cubicBezTo>
                    <a:pt x="8310" y="574"/>
                    <a:pt x="8219" y="653"/>
                    <a:pt x="8116" y="653"/>
                  </a:cubicBezTo>
                  <a:cubicBezTo>
                    <a:pt x="8008" y="653"/>
                    <a:pt x="7922" y="562"/>
                    <a:pt x="7922" y="454"/>
                  </a:cubicBezTo>
                  <a:cubicBezTo>
                    <a:pt x="7922" y="363"/>
                    <a:pt x="8002" y="288"/>
                    <a:pt x="8097" y="288"/>
                  </a:cubicBezTo>
                  <a:close/>
                  <a:moveTo>
                    <a:pt x="5519" y="363"/>
                  </a:moveTo>
                  <a:cubicBezTo>
                    <a:pt x="5627" y="363"/>
                    <a:pt x="5718" y="443"/>
                    <a:pt x="5718" y="551"/>
                  </a:cubicBezTo>
                  <a:cubicBezTo>
                    <a:pt x="5724" y="642"/>
                    <a:pt x="5656" y="722"/>
                    <a:pt x="5565" y="733"/>
                  </a:cubicBezTo>
                  <a:cubicBezTo>
                    <a:pt x="5561" y="733"/>
                    <a:pt x="5558" y="733"/>
                    <a:pt x="5555" y="733"/>
                  </a:cubicBezTo>
                  <a:cubicBezTo>
                    <a:pt x="5455" y="733"/>
                    <a:pt x="5342" y="651"/>
                    <a:pt x="5337" y="568"/>
                  </a:cubicBezTo>
                  <a:cubicBezTo>
                    <a:pt x="5331" y="460"/>
                    <a:pt x="5411" y="369"/>
                    <a:pt x="5519" y="363"/>
                  </a:cubicBezTo>
                  <a:close/>
                  <a:moveTo>
                    <a:pt x="2842" y="380"/>
                  </a:moveTo>
                  <a:lnTo>
                    <a:pt x="2837" y="386"/>
                  </a:lnTo>
                  <a:cubicBezTo>
                    <a:pt x="2945" y="386"/>
                    <a:pt x="3030" y="471"/>
                    <a:pt x="3030" y="579"/>
                  </a:cubicBezTo>
                  <a:cubicBezTo>
                    <a:pt x="3025" y="682"/>
                    <a:pt x="2945" y="767"/>
                    <a:pt x="2837" y="773"/>
                  </a:cubicBezTo>
                  <a:cubicBezTo>
                    <a:pt x="2734" y="761"/>
                    <a:pt x="2654" y="682"/>
                    <a:pt x="2643" y="574"/>
                  </a:cubicBezTo>
                  <a:cubicBezTo>
                    <a:pt x="2649" y="471"/>
                    <a:pt x="2734" y="386"/>
                    <a:pt x="2842" y="380"/>
                  </a:cubicBezTo>
                  <a:close/>
                  <a:moveTo>
                    <a:pt x="9454" y="653"/>
                  </a:moveTo>
                  <a:cubicBezTo>
                    <a:pt x="9568" y="670"/>
                    <a:pt x="9659" y="767"/>
                    <a:pt x="9659" y="887"/>
                  </a:cubicBezTo>
                  <a:cubicBezTo>
                    <a:pt x="9659" y="995"/>
                    <a:pt x="9568" y="1080"/>
                    <a:pt x="9466" y="1080"/>
                  </a:cubicBezTo>
                  <a:cubicBezTo>
                    <a:pt x="9352" y="1075"/>
                    <a:pt x="9261" y="978"/>
                    <a:pt x="9261" y="864"/>
                  </a:cubicBezTo>
                  <a:cubicBezTo>
                    <a:pt x="9249" y="750"/>
                    <a:pt x="9341" y="653"/>
                    <a:pt x="9454" y="653"/>
                  </a:cubicBezTo>
                  <a:close/>
                  <a:moveTo>
                    <a:pt x="4183" y="726"/>
                  </a:moveTo>
                  <a:cubicBezTo>
                    <a:pt x="4271" y="726"/>
                    <a:pt x="4340" y="797"/>
                    <a:pt x="4334" y="887"/>
                  </a:cubicBezTo>
                  <a:cubicBezTo>
                    <a:pt x="4340" y="989"/>
                    <a:pt x="4266" y="1080"/>
                    <a:pt x="4164" y="1097"/>
                  </a:cubicBezTo>
                  <a:cubicBezTo>
                    <a:pt x="4160" y="1098"/>
                    <a:pt x="4157" y="1098"/>
                    <a:pt x="4153" y="1098"/>
                  </a:cubicBezTo>
                  <a:cubicBezTo>
                    <a:pt x="4055" y="1098"/>
                    <a:pt x="3976" y="1020"/>
                    <a:pt x="3981" y="921"/>
                  </a:cubicBezTo>
                  <a:cubicBezTo>
                    <a:pt x="3965" y="816"/>
                    <a:pt x="4050" y="727"/>
                    <a:pt x="4154" y="727"/>
                  </a:cubicBezTo>
                  <a:cubicBezTo>
                    <a:pt x="4157" y="727"/>
                    <a:pt x="4160" y="727"/>
                    <a:pt x="4164" y="727"/>
                  </a:cubicBezTo>
                  <a:cubicBezTo>
                    <a:pt x="4170" y="727"/>
                    <a:pt x="4177" y="726"/>
                    <a:pt x="4183" y="726"/>
                  </a:cubicBezTo>
                  <a:close/>
                  <a:moveTo>
                    <a:pt x="6817" y="772"/>
                  </a:moveTo>
                  <a:cubicBezTo>
                    <a:pt x="7055" y="772"/>
                    <a:pt x="7063" y="1137"/>
                    <a:pt x="6817" y="1137"/>
                  </a:cubicBezTo>
                  <a:cubicBezTo>
                    <a:pt x="6816" y="1137"/>
                    <a:pt x="6814" y="1137"/>
                    <a:pt x="6812" y="1137"/>
                  </a:cubicBezTo>
                  <a:cubicBezTo>
                    <a:pt x="6704" y="1126"/>
                    <a:pt x="6630" y="1041"/>
                    <a:pt x="6630" y="932"/>
                  </a:cubicBezTo>
                  <a:cubicBezTo>
                    <a:pt x="6624" y="845"/>
                    <a:pt x="6698" y="773"/>
                    <a:pt x="6790" y="773"/>
                  </a:cubicBezTo>
                  <a:cubicBezTo>
                    <a:pt x="6794" y="773"/>
                    <a:pt x="6797" y="773"/>
                    <a:pt x="6801" y="773"/>
                  </a:cubicBezTo>
                  <a:cubicBezTo>
                    <a:pt x="6806" y="772"/>
                    <a:pt x="6811" y="772"/>
                    <a:pt x="6817" y="772"/>
                  </a:cubicBezTo>
                  <a:close/>
                  <a:moveTo>
                    <a:pt x="1561" y="744"/>
                  </a:moveTo>
                  <a:cubicBezTo>
                    <a:pt x="1669" y="750"/>
                    <a:pt x="1749" y="841"/>
                    <a:pt x="1737" y="949"/>
                  </a:cubicBezTo>
                  <a:cubicBezTo>
                    <a:pt x="1737" y="1063"/>
                    <a:pt x="1652" y="1154"/>
                    <a:pt x="1544" y="1160"/>
                  </a:cubicBezTo>
                  <a:cubicBezTo>
                    <a:pt x="1436" y="1154"/>
                    <a:pt x="1356" y="1063"/>
                    <a:pt x="1367" y="961"/>
                  </a:cubicBezTo>
                  <a:cubicBezTo>
                    <a:pt x="1362" y="847"/>
                    <a:pt x="1447" y="750"/>
                    <a:pt x="1561" y="744"/>
                  </a:cubicBezTo>
                  <a:close/>
                  <a:moveTo>
                    <a:pt x="8172" y="1236"/>
                  </a:moveTo>
                  <a:cubicBezTo>
                    <a:pt x="8183" y="1236"/>
                    <a:pt x="8195" y="1237"/>
                    <a:pt x="8207" y="1240"/>
                  </a:cubicBezTo>
                  <a:cubicBezTo>
                    <a:pt x="8293" y="1240"/>
                    <a:pt x="8361" y="1314"/>
                    <a:pt x="8355" y="1399"/>
                  </a:cubicBezTo>
                  <a:cubicBezTo>
                    <a:pt x="8340" y="1489"/>
                    <a:pt x="8261" y="1549"/>
                    <a:pt x="8173" y="1549"/>
                  </a:cubicBezTo>
                  <a:cubicBezTo>
                    <a:pt x="8165" y="1549"/>
                    <a:pt x="8158" y="1548"/>
                    <a:pt x="8150" y="1547"/>
                  </a:cubicBezTo>
                  <a:cubicBezTo>
                    <a:pt x="8065" y="1547"/>
                    <a:pt x="7996" y="1473"/>
                    <a:pt x="8002" y="1388"/>
                  </a:cubicBezTo>
                  <a:cubicBezTo>
                    <a:pt x="8012" y="1303"/>
                    <a:pt x="8088" y="1236"/>
                    <a:pt x="8172" y="1236"/>
                  </a:cubicBezTo>
                  <a:close/>
                  <a:moveTo>
                    <a:pt x="10848" y="1144"/>
                  </a:moveTo>
                  <a:cubicBezTo>
                    <a:pt x="10958" y="1144"/>
                    <a:pt x="11067" y="1221"/>
                    <a:pt x="11043" y="1371"/>
                  </a:cubicBezTo>
                  <a:cubicBezTo>
                    <a:pt x="11038" y="1485"/>
                    <a:pt x="10947" y="1576"/>
                    <a:pt x="10833" y="1576"/>
                  </a:cubicBezTo>
                  <a:cubicBezTo>
                    <a:pt x="10719" y="1570"/>
                    <a:pt x="10633" y="1468"/>
                    <a:pt x="10650" y="1354"/>
                  </a:cubicBezTo>
                  <a:cubicBezTo>
                    <a:pt x="10642" y="1213"/>
                    <a:pt x="10745" y="1144"/>
                    <a:pt x="10848" y="1144"/>
                  </a:cubicBezTo>
                  <a:close/>
                  <a:moveTo>
                    <a:pt x="2847" y="1353"/>
                  </a:moveTo>
                  <a:cubicBezTo>
                    <a:pt x="2928" y="1353"/>
                    <a:pt x="2996" y="1420"/>
                    <a:pt x="2990" y="1502"/>
                  </a:cubicBezTo>
                  <a:cubicBezTo>
                    <a:pt x="2996" y="1590"/>
                    <a:pt x="2927" y="1667"/>
                    <a:pt x="2840" y="1667"/>
                  </a:cubicBezTo>
                  <a:cubicBezTo>
                    <a:pt x="2837" y="1667"/>
                    <a:pt x="2834" y="1667"/>
                    <a:pt x="2831" y="1667"/>
                  </a:cubicBezTo>
                  <a:cubicBezTo>
                    <a:pt x="2828" y="1667"/>
                    <a:pt x="2824" y="1667"/>
                    <a:pt x="2821" y="1667"/>
                  </a:cubicBezTo>
                  <a:cubicBezTo>
                    <a:pt x="2740" y="1667"/>
                    <a:pt x="2677" y="1601"/>
                    <a:pt x="2677" y="1519"/>
                  </a:cubicBezTo>
                  <a:cubicBezTo>
                    <a:pt x="2672" y="1428"/>
                    <a:pt x="2746" y="1354"/>
                    <a:pt x="2837" y="1354"/>
                  </a:cubicBezTo>
                  <a:cubicBezTo>
                    <a:pt x="2840" y="1354"/>
                    <a:pt x="2843" y="1353"/>
                    <a:pt x="2847" y="1353"/>
                  </a:cubicBezTo>
                  <a:close/>
                  <a:moveTo>
                    <a:pt x="5505" y="1279"/>
                  </a:moveTo>
                  <a:cubicBezTo>
                    <a:pt x="5510" y="1279"/>
                    <a:pt x="5515" y="1279"/>
                    <a:pt x="5519" y="1280"/>
                  </a:cubicBezTo>
                  <a:cubicBezTo>
                    <a:pt x="5741" y="1342"/>
                    <a:pt x="5730" y="1661"/>
                    <a:pt x="5508" y="1707"/>
                  </a:cubicBezTo>
                  <a:cubicBezTo>
                    <a:pt x="5399" y="1701"/>
                    <a:pt x="5314" y="1616"/>
                    <a:pt x="5314" y="1513"/>
                  </a:cubicBezTo>
                  <a:cubicBezTo>
                    <a:pt x="5314" y="1394"/>
                    <a:pt x="5408" y="1279"/>
                    <a:pt x="5505" y="1279"/>
                  </a:cubicBezTo>
                  <a:close/>
                  <a:moveTo>
                    <a:pt x="9481" y="1723"/>
                  </a:moveTo>
                  <a:cubicBezTo>
                    <a:pt x="9486" y="1723"/>
                    <a:pt x="9490" y="1723"/>
                    <a:pt x="9494" y="1724"/>
                  </a:cubicBezTo>
                  <a:cubicBezTo>
                    <a:pt x="9591" y="1741"/>
                    <a:pt x="9659" y="1826"/>
                    <a:pt x="9659" y="1923"/>
                  </a:cubicBezTo>
                  <a:cubicBezTo>
                    <a:pt x="9659" y="2023"/>
                    <a:pt x="9579" y="2111"/>
                    <a:pt x="9475" y="2111"/>
                  </a:cubicBezTo>
                  <a:cubicBezTo>
                    <a:pt x="9472" y="2111"/>
                    <a:pt x="9469" y="2111"/>
                    <a:pt x="9466" y="2111"/>
                  </a:cubicBezTo>
                  <a:cubicBezTo>
                    <a:pt x="9369" y="2106"/>
                    <a:pt x="9295" y="2014"/>
                    <a:pt x="9306" y="1918"/>
                  </a:cubicBezTo>
                  <a:cubicBezTo>
                    <a:pt x="9312" y="1820"/>
                    <a:pt x="9399" y="1723"/>
                    <a:pt x="9481" y="1723"/>
                  </a:cubicBezTo>
                  <a:close/>
                  <a:moveTo>
                    <a:pt x="4226" y="1718"/>
                  </a:moveTo>
                  <a:cubicBezTo>
                    <a:pt x="4329" y="1724"/>
                    <a:pt x="4414" y="1809"/>
                    <a:pt x="4409" y="1918"/>
                  </a:cubicBezTo>
                  <a:lnTo>
                    <a:pt x="4409" y="1923"/>
                  </a:lnTo>
                  <a:cubicBezTo>
                    <a:pt x="4403" y="2043"/>
                    <a:pt x="4306" y="2134"/>
                    <a:pt x="4186" y="2134"/>
                  </a:cubicBezTo>
                  <a:cubicBezTo>
                    <a:pt x="4084" y="2134"/>
                    <a:pt x="4004" y="2049"/>
                    <a:pt x="4010" y="1952"/>
                  </a:cubicBezTo>
                  <a:cubicBezTo>
                    <a:pt x="4021" y="1832"/>
                    <a:pt x="4107" y="1735"/>
                    <a:pt x="4226" y="1718"/>
                  </a:cubicBezTo>
                  <a:close/>
                  <a:moveTo>
                    <a:pt x="1571" y="1764"/>
                  </a:moveTo>
                  <a:cubicBezTo>
                    <a:pt x="1663" y="1764"/>
                    <a:pt x="1743" y="1841"/>
                    <a:pt x="1737" y="1940"/>
                  </a:cubicBezTo>
                  <a:cubicBezTo>
                    <a:pt x="1749" y="2054"/>
                    <a:pt x="1663" y="2151"/>
                    <a:pt x="1550" y="2157"/>
                  </a:cubicBezTo>
                  <a:cubicBezTo>
                    <a:pt x="1546" y="2157"/>
                    <a:pt x="1543" y="2157"/>
                    <a:pt x="1539" y="2157"/>
                  </a:cubicBezTo>
                  <a:cubicBezTo>
                    <a:pt x="1447" y="2157"/>
                    <a:pt x="1379" y="2085"/>
                    <a:pt x="1379" y="1992"/>
                  </a:cubicBezTo>
                  <a:cubicBezTo>
                    <a:pt x="1367" y="1883"/>
                    <a:pt x="1447" y="1781"/>
                    <a:pt x="1561" y="1764"/>
                  </a:cubicBezTo>
                  <a:cubicBezTo>
                    <a:pt x="1564" y="1764"/>
                    <a:pt x="1567" y="1764"/>
                    <a:pt x="1571" y="1764"/>
                  </a:cubicBezTo>
                  <a:close/>
                  <a:moveTo>
                    <a:pt x="6812" y="1872"/>
                  </a:moveTo>
                  <a:cubicBezTo>
                    <a:pt x="6920" y="1872"/>
                    <a:pt x="7006" y="1952"/>
                    <a:pt x="7017" y="2060"/>
                  </a:cubicBezTo>
                  <a:cubicBezTo>
                    <a:pt x="7006" y="2162"/>
                    <a:pt x="6926" y="2248"/>
                    <a:pt x="6823" y="2259"/>
                  </a:cubicBezTo>
                  <a:cubicBezTo>
                    <a:pt x="6715" y="2259"/>
                    <a:pt x="6630" y="2180"/>
                    <a:pt x="6630" y="2071"/>
                  </a:cubicBezTo>
                  <a:cubicBezTo>
                    <a:pt x="6624" y="1963"/>
                    <a:pt x="6704" y="1872"/>
                    <a:pt x="6812" y="1872"/>
                  </a:cubicBezTo>
                  <a:close/>
                  <a:moveTo>
                    <a:pt x="8120" y="2157"/>
                  </a:moveTo>
                  <a:cubicBezTo>
                    <a:pt x="8218" y="2157"/>
                    <a:pt x="8293" y="2240"/>
                    <a:pt x="8293" y="2339"/>
                  </a:cubicBezTo>
                  <a:cubicBezTo>
                    <a:pt x="8293" y="2436"/>
                    <a:pt x="8213" y="2516"/>
                    <a:pt x="8116" y="2521"/>
                  </a:cubicBezTo>
                  <a:cubicBezTo>
                    <a:pt x="8014" y="2510"/>
                    <a:pt x="7940" y="2430"/>
                    <a:pt x="7934" y="2333"/>
                  </a:cubicBezTo>
                  <a:cubicBezTo>
                    <a:pt x="7934" y="2237"/>
                    <a:pt x="8014" y="2157"/>
                    <a:pt x="8110" y="2157"/>
                  </a:cubicBezTo>
                  <a:cubicBezTo>
                    <a:pt x="8114" y="2157"/>
                    <a:pt x="8117" y="2157"/>
                    <a:pt x="8120" y="2157"/>
                  </a:cubicBezTo>
                  <a:close/>
                  <a:moveTo>
                    <a:pt x="2865" y="2174"/>
                  </a:moveTo>
                  <a:cubicBezTo>
                    <a:pt x="2951" y="2185"/>
                    <a:pt x="3019" y="2265"/>
                    <a:pt x="3025" y="2356"/>
                  </a:cubicBezTo>
                  <a:cubicBezTo>
                    <a:pt x="3025" y="2456"/>
                    <a:pt x="2933" y="2556"/>
                    <a:pt x="2849" y="2556"/>
                  </a:cubicBezTo>
                  <a:cubicBezTo>
                    <a:pt x="2847" y="2556"/>
                    <a:pt x="2845" y="2556"/>
                    <a:pt x="2842" y="2555"/>
                  </a:cubicBezTo>
                  <a:lnTo>
                    <a:pt x="2837" y="2561"/>
                  </a:lnTo>
                  <a:cubicBezTo>
                    <a:pt x="2746" y="2544"/>
                    <a:pt x="2677" y="2453"/>
                    <a:pt x="2683" y="2356"/>
                  </a:cubicBezTo>
                  <a:cubicBezTo>
                    <a:pt x="2689" y="2259"/>
                    <a:pt x="2763" y="2180"/>
                    <a:pt x="2865" y="2174"/>
                  </a:cubicBezTo>
                  <a:close/>
                  <a:moveTo>
                    <a:pt x="5519" y="2248"/>
                  </a:moveTo>
                  <a:cubicBezTo>
                    <a:pt x="5616" y="2248"/>
                    <a:pt x="5696" y="2322"/>
                    <a:pt x="5707" y="2419"/>
                  </a:cubicBezTo>
                  <a:cubicBezTo>
                    <a:pt x="5691" y="2525"/>
                    <a:pt x="5605" y="2602"/>
                    <a:pt x="5501" y="2602"/>
                  </a:cubicBezTo>
                  <a:cubicBezTo>
                    <a:pt x="5494" y="2602"/>
                    <a:pt x="5486" y="2602"/>
                    <a:pt x="5479" y="2601"/>
                  </a:cubicBezTo>
                  <a:lnTo>
                    <a:pt x="5479" y="2601"/>
                  </a:lnTo>
                  <a:lnTo>
                    <a:pt x="5485" y="2607"/>
                  </a:lnTo>
                  <a:cubicBezTo>
                    <a:pt x="5388" y="2607"/>
                    <a:pt x="5320" y="2527"/>
                    <a:pt x="5320" y="2436"/>
                  </a:cubicBezTo>
                  <a:cubicBezTo>
                    <a:pt x="5331" y="2333"/>
                    <a:pt x="5417" y="2254"/>
                    <a:pt x="5519" y="2248"/>
                  </a:cubicBezTo>
                  <a:close/>
                  <a:moveTo>
                    <a:pt x="10080" y="0"/>
                  </a:moveTo>
                  <a:cubicBezTo>
                    <a:pt x="9955" y="0"/>
                    <a:pt x="9830" y="6"/>
                    <a:pt x="9705" y="27"/>
                  </a:cubicBezTo>
                  <a:cubicBezTo>
                    <a:pt x="9705" y="50"/>
                    <a:pt x="9705" y="78"/>
                    <a:pt x="9699" y="101"/>
                  </a:cubicBezTo>
                  <a:cubicBezTo>
                    <a:pt x="9652" y="216"/>
                    <a:pt x="9586" y="273"/>
                    <a:pt x="9505" y="273"/>
                  </a:cubicBezTo>
                  <a:cubicBezTo>
                    <a:pt x="9498" y="273"/>
                    <a:pt x="9491" y="273"/>
                    <a:pt x="9483" y="272"/>
                  </a:cubicBezTo>
                  <a:cubicBezTo>
                    <a:pt x="9398" y="260"/>
                    <a:pt x="9363" y="203"/>
                    <a:pt x="9352" y="38"/>
                  </a:cubicBezTo>
                  <a:cubicBezTo>
                    <a:pt x="9007" y="30"/>
                    <a:pt x="8662" y="27"/>
                    <a:pt x="8316" y="27"/>
                  </a:cubicBezTo>
                  <a:cubicBezTo>
                    <a:pt x="7896" y="27"/>
                    <a:pt x="7475" y="32"/>
                    <a:pt x="7057" y="38"/>
                  </a:cubicBezTo>
                  <a:cubicBezTo>
                    <a:pt x="7108" y="141"/>
                    <a:pt x="7074" y="260"/>
                    <a:pt x="6977" y="323"/>
                  </a:cubicBezTo>
                  <a:cubicBezTo>
                    <a:pt x="6940" y="342"/>
                    <a:pt x="6900" y="351"/>
                    <a:pt x="6860" y="351"/>
                  </a:cubicBezTo>
                  <a:cubicBezTo>
                    <a:pt x="6802" y="351"/>
                    <a:pt x="6745" y="332"/>
                    <a:pt x="6698" y="294"/>
                  </a:cubicBezTo>
                  <a:cubicBezTo>
                    <a:pt x="6607" y="220"/>
                    <a:pt x="6618" y="135"/>
                    <a:pt x="6670" y="44"/>
                  </a:cubicBezTo>
                  <a:lnTo>
                    <a:pt x="4813" y="44"/>
                  </a:lnTo>
                  <a:cubicBezTo>
                    <a:pt x="4759" y="42"/>
                    <a:pt x="4704" y="40"/>
                    <a:pt x="4651" y="40"/>
                  </a:cubicBezTo>
                  <a:cubicBezTo>
                    <a:pt x="4557" y="40"/>
                    <a:pt x="4465" y="44"/>
                    <a:pt x="4374" y="55"/>
                  </a:cubicBezTo>
                  <a:cubicBezTo>
                    <a:pt x="4363" y="89"/>
                    <a:pt x="4352" y="118"/>
                    <a:pt x="4334" y="146"/>
                  </a:cubicBezTo>
                  <a:cubicBezTo>
                    <a:pt x="4307" y="206"/>
                    <a:pt x="4246" y="244"/>
                    <a:pt x="4181" y="244"/>
                  </a:cubicBezTo>
                  <a:cubicBezTo>
                    <a:pt x="4166" y="244"/>
                    <a:pt x="4150" y="242"/>
                    <a:pt x="4135" y="238"/>
                  </a:cubicBezTo>
                  <a:cubicBezTo>
                    <a:pt x="4050" y="220"/>
                    <a:pt x="4004" y="135"/>
                    <a:pt x="4027" y="55"/>
                  </a:cubicBezTo>
                  <a:cubicBezTo>
                    <a:pt x="3766" y="45"/>
                    <a:pt x="3503" y="43"/>
                    <a:pt x="3240" y="43"/>
                  </a:cubicBezTo>
                  <a:cubicBezTo>
                    <a:pt x="2993" y="43"/>
                    <a:pt x="2745" y="45"/>
                    <a:pt x="2498" y="45"/>
                  </a:cubicBezTo>
                  <a:cubicBezTo>
                    <a:pt x="2400" y="45"/>
                    <a:pt x="2302" y="45"/>
                    <a:pt x="2204" y="44"/>
                  </a:cubicBezTo>
                  <a:cubicBezTo>
                    <a:pt x="2154" y="40"/>
                    <a:pt x="2104" y="38"/>
                    <a:pt x="2053" y="38"/>
                  </a:cubicBezTo>
                  <a:cubicBezTo>
                    <a:pt x="1961" y="38"/>
                    <a:pt x="1869" y="44"/>
                    <a:pt x="1777" y="55"/>
                  </a:cubicBezTo>
                  <a:cubicBezTo>
                    <a:pt x="1737" y="209"/>
                    <a:pt x="1675" y="272"/>
                    <a:pt x="1567" y="272"/>
                  </a:cubicBezTo>
                  <a:cubicBezTo>
                    <a:pt x="1458" y="272"/>
                    <a:pt x="1413" y="215"/>
                    <a:pt x="1379" y="55"/>
                  </a:cubicBezTo>
                  <a:cubicBezTo>
                    <a:pt x="1292" y="47"/>
                    <a:pt x="1181" y="44"/>
                    <a:pt x="1061" y="44"/>
                  </a:cubicBezTo>
                  <a:cubicBezTo>
                    <a:pt x="667" y="44"/>
                    <a:pt x="170" y="83"/>
                    <a:pt x="92" y="135"/>
                  </a:cubicBezTo>
                  <a:lnTo>
                    <a:pt x="439" y="340"/>
                  </a:lnTo>
                  <a:cubicBezTo>
                    <a:pt x="467" y="374"/>
                    <a:pt x="502" y="408"/>
                    <a:pt x="530" y="443"/>
                  </a:cubicBezTo>
                  <a:cubicBezTo>
                    <a:pt x="598" y="505"/>
                    <a:pt x="627" y="574"/>
                    <a:pt x="581" y="653"/>
                  </a:cubicBezTo>
                  <a:cubicBezTo>
                    <a:pt x="548" y="710"/>
                    <a:pt x="496" y="731"/>
                    <a:pt x="439" y="731"/>
                  </a:cubicBezTo>
                  <a:cubicBezTo>
                    <a:pt x="410" y="731"/>
                    <a:pt x="379" y="726"/>
                    <a:pt x="348" y="716"/>
                  </a:cubicBezTo>
                  <a:cubicBezTo>
                    <a:pt x="319" y="710"/>
                    <a:pt x="297" y="676"/>
                    <a:pt x="274" y="659"/>
                  </a:cubicBezTo>
                  <a:cubicBezTo>
                    <a:pt x="194" y="727"/>
                    <a:pt x="126" y="813"/>
                    <a:pt x="69" y="904"/>
                  </a:cubicBezTo>
                  <a:cubicBezTo>
                    <a:pt x="6" y="989"/>
                    <a:pt x="18" y="1018"/>
                    <a:pt x="126" y="1063"/>
                  </a:cubicBezTo>
                  <a:cubicBezTo>
                    <a:pt x="217" y="1103"/>
                    <a:pt x="314" y="1137"/>
                    <a:pt x="411" y="1172"/>
                  </a:cubicBezTo>
                  <a:cubicBezTo>
                    <a:pt x="473" y="1194"/>
                    <a:pt x="445" y="1228"/>
                    <a:pt x="422" y="1263"/>
                  </a:cubicBezTo>
                  <a:cubicBezTo>
                    <a:pt x="462" y="1291"/>
                    <a:pt x="502" y="1314"/>
                    <a:pt x="536" y="1348"/>
                  </a:cubicBezTo>
                  <a:cubicBezTo>
                    <a:pt x="610" y="1411"/>
                    <a:pt x="627" y="1519"/>
                    <a:pt x="581" y="1604"/>
                  </a:cubicBezTo>
                  <a:cubicBezTo>
                    <a:pt x="549" y="1664"/>
                    <a:pt x="487" y="1702"/>
                    <a:pt x="422" y="1702"/>
                  </a:cubicBezTo>
                  <a:cubicBezTo>
                    <a:pt x="407" y="1702"/>
                    <a:pt x="391" y="1700"/>
                    <a:pt x="376" y="1695"/>
                  </a:cubicBezTo>
                  <a:cubicBezTo>
                    <a:pt x="274" y="1678"/>
                    <a:pt x="240" y="1599"/>
                    <a:pt x="240" y="1502"/>
                  </a:cubicBezTo>
                  <a:lnTo>
                    <a:pt x="240" y="1422"/>
                  </a:lnTo>
                  <a:cubicBezTo>
                    <a:pt x="217" y="1433"/>
                    <a:pt x="194" y="1445"/>
                    <a:pt x="171" y="1462"/>
                  </a:cubicBezTo>
                  <a:cubicBezTo>
                    <a:pt x="46" y="1564"/>
                    <a:pt x="46" y="1582"/>
                    <a:pt x="154" y="1695"/>
                  </a:cubicBezTo>
                  <a:cubicBezTo>
                    <a:pt x="251" y="1792"/>
                    <a:pt x="348" y="1889"/>
                    <a:pt x="439" y="1980"/>
                  </a:cubicBezTo>
                  <a:cubicBezTo>
                    <a:pt x="559" y="2100"/>
                    <a:pt x="559" y="2100"/>
                    <a:pt x="456" y="2242"/>
                  </a:cubicBezTo>
                  <a:cubicBezTo>
                    <a:pt x="485" y="2248"/>
                    <a:pt x="513" y="2254"/>
                    <a:pt x="536" y="2259"/>
                  </a:cubicBezTo>
                  <a:cubicBezTo>
                    <a:pt x="667" y="2305"/>
                    <a:pt x="701" y="2350"/>
                    <a:pt x="690" y="2459"/>
                  </a:cubicBezTo>
                  <a:cubicBezTo>
                    <a:pt x="684" y="2550"/>
                    <a:pt x="616" y="2624"/>
                    <a:pt x="524" y="2641"/>
                  </a:cubicBezTo>
                  <a:cubicBezTo>
                    <a:pt x="514" y="2642"/>
                    <a:pt x="505" y="2643"/>
                    <a:pt x="495" y="2643"/>
                  </a:cubicBezTo>
                  <a:cubicBezTo>
                    <a:pt x="410" y="2643"/>
                    <a:pt x="355" y="2595"/>
                    <a:pt x="319" y="2487"/>
                  </a:cubicBezTo>
                  <a:cubicBezTo>
                    <a:pt x="314" y="2470"/>
                    <a:pt x="308" y="2447"/>
                    <a:pt x="314" y="2430"/>
                  </a:cubicBezTo>
                  <a:lnTo>
                    <a:pt x="314" y="2430"/>
                  </a:lnTo>
                  <a:cubicBezTo>
                    <a:pt x="177" y="2538"/>
                    <a:pt x="75" y="2681"/>
                    <a:pt x="0" y="2835"/>
                  </a:cubicBezTo>
                  <a:cubicBezTo>
                    <a:pt x="185" y="2810"/>
                    <a:pt x="364" y="2805"/>
                    <a:pt x="542" y="2805"/>
                  </a:cubicBezTo>
                  <a:cubicBezTo>
                    <a:pt x="652" y="2805"/>
                    <a:pt x="761" y="2807"/>
                    <a:pt x="871" y="2807"/>
                  </a:cubicBezTo>
                  <a:cubicBezTo>
                    <a:pt x="913" y="2807"/>
                    <a:pt x="955" y="2807"/>
                    <a:pt x="997" y="2806"/>
                  </a:cubicBezTo>
                  <a:cubicBezTo>
                    <a:pt x="1186" y="2802"/>
                    <a:pt x="1378" y="2762"/>
                    <a:pt x="1567" y="2762"/>
                  </a:cubicBezTo>
                  <a:cubicBezTo>
                    <a:pt x="1619" y="2762"/>
                    <a:pt x="1670" y="2765"/>
                    <a:pt x="1720" y="2772"/>
                  </a:cubicBezTo>
                  <a:cubicBezTo>
                    <a:pt x="1914" y="2795"/>
                    <a:pt x="2102" y="2800"/>
                    <a:pt x="2290" y="2800"/>
                  </a:cubicBezTo>
                  <a:lnTo>
                    <a:pt x="3554" y="2800"/>
                  </a:lnTo>
                  <a:cubicBezTo>
                    <a:pt x="3594" y="2801"/>
                    <a:pt x="3633" y="2801"/>
                    <a:pt x="3672" y="2801"/>
                  </a:cubicBezTo>
                  <a:cubicBezTo>
                    <a:pt x="3953" y="2801"/>
                    <a:pt x="4230" y="2789"/>
                    <a:pt x="4510" y="2789"/>
                  </a:cubicBezTo>
                  <a:cubicBezTo>
                    <a:pt x="4609" y="2789"/>
                    <a:pt x="4708" y="2791"/>
                    <a:pt x="4807" y="2795"/>
                  </a:cubicBezTo>
                  <a:cubicBezTo>
                    <a:pt x="4985" y="2801"/>
                    <a:pt x="5163" y="2802"/>
                    <a:pt x="5341" y="2802"/>
                  </a:cubicBezTo>
                  <a:cubicBezTo>
                    <a:pt x="5587" y="2802"/>
                    <a:pt x="5832" y="2799"/>
                    <a:pt x="6078" y="2799"/>
                  </a:cubicBezTo>
                  <a:cubicBezTo>
                    <a:pt x="6155" y="2799"/>
                    <a:pt x="6233" y="2799"/>
                    <a:pt x="6311" y="2800"/>
                  </a:cubicBezTo>
                  <a:cubicBezTo>
                    <a:pt x="6504" y="2800"/>
                    <a:pt x="6692" y="2760"/>
                    <a:pt x="6884" y="2760"/>
                  </a:cubicBezTo>
                  <a:cubicBezTo>
                    <a:pt x="6896" y="2760"/>
                    <a:pt x="6908" y="2760"/>
                    <a:pt x="6920" y="2760"/>
                  </a:cubicBezTo>
                  <a:cubicBezTo>
                    <a:pt x="7241" y="2768"/>
                    <a:pt x="7563" y="2771"/>
                    <a:pt x="7884" y="2771"/>
                  </a:cubicBezTo>
                  <a:cubicBezTo>
                    <a:pt x="8275" y="2771"/>
                    <a:pt x="8665" y="2767"/>
                    <a:pt x="9056" y="2760"/>
                  </a:cubicBezTo>
                  <a:cubicBezTo>
                    <a:pt x="9202" y="2760"/>
                    <a:pt x="9347" y="2717"/>
                    <a:pt x="9493" y="2717"/>
                  </a:cubicBezTo>
                  <a:cubicBezTo>
                    <a:pt x="9530" y="2717"/>
                    <a:pt x="9566" y="2719"/>
                    <a:pt x="9603" y="2726"/>
                  </a:cubicBezTo>
                  <a:cubicBezTo>
                    <a:pt x="9730" y="2745"/>
                    <a:pt x="9857" y="2756"/>
                    <a:pt x="9985" y="2756"/>
                  </a:cubicBezTo>
                  <a:cubicBezTo>
                    <a:pt x="10011" y="2756"/>
                    <a:pt x="10037" y="2756"/>
                    <a:pt x="10064" y="2755"/>
                  </a:cubicBezTo>
                  <a:cubicBezTo>
                    <a:pt x="10209" y="2755"/>
                    <a:pt x="10349" y="2731"/>
                    <a:pt x="10489" y="2731"/>
                  </a:cubicBezTo>
                  <a:cubicBezTo>
                    <a:pt x="10503" y="2731"/>
                    <a:pt x="10517" y="2731"/>
                    <a:pt x="10531" y="2732"/>
                  </a:cubicBezTo>
                  <a:cubicBezTo>
                    <a:pt x="10543" y="2733"/>
                    <a:pt x="10555" y="2734"/>
                    <a:pt x="10567" y="2734"/>
                  </a:cubicBezTo>
                  <a:cubicBezTo>
                    <a:pt x="10684" y="2734"/>
                    <a:pt x="10794" y="2682"/>
                    <a:pt x="10867" y="2584"/>
                  </a:cubicBezTo>
                  <a:cubicBezTo>
                    <a:pt x="10838" y="2521"/>
                    <a:pt x="10770" y="2516"/>
                    <a:pt x="10724" y="2476"/>
                  </a:cubicBezTo>
                  <a:cubicBezTo>
                    <a:pt x="10662" y="2424"/>
                    <a:pt x="10639" y="2333"/>
                    <a:pt x="10673" y="2259"/>
                  </a:cubicBezTo>
                  <a:cubicBezTo>
                    <a:pt x="10705" y="2189"/>
                    <a:pt x="10778" y="2145"/>
                    <a:pt x="10853" y="2145"/>
                  </a:cubicBezTo>
                  <a:cubicBezTo>
                    <a:pt x="10858" y="2145"/>
                    <a:pt x="10862" y="2145"/>
                    <a:pt x="10867" y="2145"/>
                  </a:cubicBezTo>
                  <a:cubicBezTo>
                    <a:pt x="10952" y="2145"/>
                    <a:pt x="11026" y="2208"/>
                    <a:pt x="11026" y="2293"/>
                  </a:cubicBezTo>
                  <a:cubicBezTo>
                    <a:pt x="11032" y="2333"/>
                    <a:pt x="11043" y="2373"/>
                    <a:pt x="11055" y="2413"/>
                  </a:cubicBezTo>
                  <a:lnTo>
                    <a:pt x="12006" y="1513"/>
                  </a:lnTo>
                  <a:cubicBezTo>
                    <a:pt x="11955" y="1422"/>
                    <a:pt x="11932" y="1337"/>
                    <a:pt x="12006" y="1246"/>
                  </a:cubicBezTo>
                  <a:cubicBezTo>
                    <a:pt x="11977" y="1206"/>
                    <a:pt x="11943" y="1172"/>
                    <a:pt x="11903" y="1149"/>
                  </a:cubicBezTo>
                  <a:lnTo>
                    <a:pt x="11021" y="408"/>
                  </a:lnTo>
                  <a:lnTo>
                    <a:pt x="11021" y="408"/>
                  </a:lnTo>
                  <a:cubicBezTo>
                    <a:pt x="11032" y="465"/>
                    <a:pt x="11038" y="517"/>
                    <a:pt x="11038" y="568"/>
                  </a:cubicBezTo>
                  <a:cubicBezTo>
                    <a:pt x="11032" y="663"/>
                    <a:pt x="10953" y="734"/>
                    <a:pt x="10864" y="734"/>
                  </a:cubicBezTo>
                  <a:cubicBezTo>
                    <a:pt x="10857" y="734"/>
                    <a:pt x="10851" y="734"/>
                    <a:pt x="10844" y="733"/>
                  </a:cubicBezTo>
                  <a:cubicBezTo>
                    <a:pt x="10753" y="727"/>
                    <a:pt x="10679" y="659"/>
                    <a:pt x="10668" y="568"/>
                  </a:cubicBezTo>
                  <a:cubicBezTo>
                    <a:pt x="10673" y="471"/>
                    <a:pt x="10759" y="397"/>
                    <a:pt x="10855" y="397"/>
                  </a:cubicBezTo>
                  <a:cubicBezTo>
                    <a:pt x="10912" y="397"/>
                    <a:pt x="10964" y="403"/>
                    <a:pt x="11015" y="408"/>
                  </a:cubicBezTo>
                  <a:lnTo>
                    <a:pt x="10673" y="101"/>
                  </a:lnTo>
                  <a:cubicBezTo>
                    <a:pt x="10622" y="55"/>
                    <a:pt x="10582" y="4"/>
                    <a:pt x="10508" y="4"/>
                  </a:cubicBezTo>
                  <a:cubicBezTo>
                    <a:pt x="10482" y="5"/>
                    <a:pt x="10455" y="5"/>
                    <a:pt x="10429" y="5"/>
                  </a:cubicBezTo>
                  <a:cubicBezTo>
                    <a:pt x="10313" y="5"/>
                    <a:pt x="10196" y="0"/>
                    <a:pt x="10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 rot="5400000">
              <a:off x="1097519" y="233546"/>
              <a:ext cx="45832" cy="51935"/>
            </a:xfrm>
            <a:custGeom>
              <a:avLst/>
              <a:gdLst/>
              <a:ahLst/>
              <a:cxnLst/>
              <a:rect l="l" t="t" r="r" b="b"/>
              <a:pathLst>
                <a:path w="383" h="434" extrusionOk="0">
                  <a:moveTo>
                    <a:pt x="183" y="0"/>
                  </a:moveTo>
                  <a:cubicBezTo>
                    <a:pt x="109" y="35"/>
                    <a:pt x="47" y="91"/>
                    <a:pt x="1" y="154"/>
                  </a:cubicBezTo>
                  <a:cubicBezTo>
                    <a:pt x="1" y="183"/>
                    <a:pt x="1" y="211"/>
                    <a:pt x="1" y="234"/>
                  </a:cubicBezTo>
                  <a:cubicBezTo>
                    <a:pt x="1" y="331"/>
                    <a:pt x="29" y="410"/>
                    <a:pt x="138" y="427"/>
                  </a:cubicBezTo>
                  <a:cubicBezTo>
                    <a:pt x="153" y="432"/>
                    <a:pt x="168" y="434"/>
                    <a:pt x="183" y="434"/>
                  </a:cubicBezTo>
                  <a:cubicBezTo>
                    <a:pt x="248" y="434"/>
                    <a:pt x="309" y="396"/>
                    <a:pt x="337" y="336"/>
                  </a:cubicBezTo>
                  <a:cubicBezTo>
                    <a:pt x="383" y="251"/>
                    <a:pt x="365" y="148"/>
                    <a:pt x="297" y="80"/>
                  </a:cubicBezTo>
                  <a:cubicBezTo>
                    <a:pt x="263" y="52"/>
                    <a:pt x="223" y="23"/>
                    <a:pt x="1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 rot="5400000">
              <a:off x="990299" y="1479737"/>
              <a:ext cx="49182" cy="51935"/>
            </a:xfrm>
            <a:custGeom>
              <a:avLst/>
              <a:gdLst/>
              <a:ahLst/>
              <a:cxnLst/>
              <a:rect l="l" t="t" r="r" b="b"/>
              <a:pathLst>
                <a:path w="411" h="434" extrusionOk="0">
                  <a:moveTo>
                    <a:pt x="213" y="1"/>
                  </a:moveTo>
                  <a:cubicBezTo>
                    <a:pt x="139" y="1"/>
                    <a:pt x="67" y="40"/>
                    <a:pt x="35" y="115"/>
                  </a:cubicBezTo>
                  <a:cubicBezTo>
                    <a:pt x="0" y="189"/>
                    <a:pt x="23" y="280"/>
                    <a:pt x="86" y="326"/>
                  </a:cubicBezTo>
                  <a:cubicBezTo>
                    <a:pt x="131" y="366"/>
                    <a:pt x="200" y="377"/>
                    <a:pt x="228" y="434"/>
                  </a:cubicBezTo>
                  <a:cubicBezTo>
                    <a:pt x="297" y="388"/>
                    <a:pt x="359" y="331"/>
                    <a:pt x="410" y="263"/>
                  </a:cubicBezTo>
                  <a:cubicBezTo>
                    <a:pt x="405" y="223"/>
                    <a:pt x="393" y="189"/>
                    <a:pt x="388" y="149"/>
                  </a:cubicBezTo>
                  <a:cubicBezTo>
                    <a:pt x="388" y="67"/>
                    <a:pt x="319" y="1"/>
                    <a:pt x="238" y="1"/>
                  </a:cubicBezTo>
                  <a:cubicBezTo>
                    <a:pt x="235" y="1"/>
                    <a:pt x="232" y="1"/>
                    <a:pt x="228" y="1"/>
                  </a:cubicBezTo>
                  <a:cubicBezTo>
                    <a:pt x="223" y="1"/>
                    <a:pt x="218" y="1"/>
                    <a:pt x="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 rot="5400000">
              <a:off x="1245365" y="1008676"/>
              <a:ext cx="60072" cy="38532"/>
            </a:xfrm>
            <a:custGeom>
              <a:avLst/>
              <a:gdLst/>
              <a:ahLst/>
              <a:cxnLst/>
              <a:rect l="l" t="t" r="r" b="b"/>
              <a:pathLst>
                <a:path w="502" h="322" extrusionOk="0">
                  <a:moveTo>
                    <a:pt x="259" y="1"/>
                  </a:moveTo>
                  <a:cubicBezTo>
                    <a:pt x="194" y="1"/>
                    <a:pt x="129" y="3"/>
                    <a:pt x="63" y="9"/>
                  </a:cubicBezTo>
                  <a:cubicBezTo>
                    <a:pt x="12" y="106"/>
                    <a:pt x="0" y="191"/>
                    <a:pt x="92" y="265"/>
                  </a:cubicBezTo>
                  <a:cubicBezTo>
                    <a:pt x="139" y="303"/>
                    <a:pt x="196" y="322"/>
                    <a:pt x="254" y="322"/>
                  </a:cubicBezTo>
                  <a:cubicBezTo>
                    <a:pt x="293" y="322"/>
                    <a:pt x="333" y="313"/>
                    <a:pt x="371" y="294"/>
                  </a:cubicBezTo>
                  <a:cubicBezTo>
                    <a:pt x="467" y="231"/>
                    <a:pt x="502" y="112"/>
                    <a:pt x="450" y="9"/>
                  </a:cubicBezTo>
                  <a:cubicBezTo>
                    <a:pt x="388" y="3"/>
                    <a:pt x="324" y="1"/>
                    <a:pt x="2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 rot="5400000">
              <a:off x="981983" y="244735"/>
              <a:ext cx="46430" cy="48105"/>
            </a:xfrm>
            <a:custGeom>
              <a:avLst/>
              <a:gdLst/>
              <a:ahLst/>
              <a:cxnLst/>
              <a:rect l="l" t="t" r="r" b="b"/>
              <a:pathLst>
                <a:path w="388" h="402" extrusionOk="0">
                  <a:moveTo>
                    <a:pt x="142" y="1"/>
                  </a:moveTo>
                  <a:cubicBezTo>
                    <a:pt x="85" y="52"/>
                    <a:pt x="34" y="115"/>
                    <a:pt x="0" y="189"/>
                  </a:cubicBezTo>
                  <a:cubicBezTo>
                    <a:pt x="0" y="206"/>
                    <a:pt x="0" y="229"/>
                    <a:pt x="6" y="246"/>
                  </a:cubicBezTo>
                  <a:cubicBezTo>
                    <a:pt x="41" y="358"/>
                    <a:pt x="95" y="401"/>
                    <a:pt x="179" y="401"/>
                  </a:cubicBezTo>
                  <a:cubicBezTo>
                    <a:pt x="189" y="401"/>
                    <a:pt x="200" y="401"/>
                    <a:pt x="211" y="400"/>
                  </a:cubicBezTo>
                  <a:cubicBezTo>
                    <a:pt x="302" y="382"/>
                    <a:pt x="370" y="308"/>
                    <a:pt x="376" y="217"/>
                  </a:cubicBezTo>
                  <a:cubicBezTo>
                    <a:pt x="387" y="109"/>
                    <a:pt x="353" y="64"/>
                    <a:pt x="222" y="18"/>
                  </a:cubicBezTo>
                  <a:cubicBezTo>
                    <a:pt x="199" y="12"/>
                    <a:pt x="171" y="7"/>
                    <a:pt x="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 rot="5400000">
              <a:off x="1207790" y="1486737"/>
              <a:ext cx="44515" cy="39968"/>
            </a:xfrm>
            <a:custGeom>
              <a:avLst/>
              <a:gdLst/>
              <a:ahLst/>
              <a:cxnLst/>
              <a:rect l="l" t="t" r="r" b="b"/>
              <a:pathLst>
                <a:path w="372" h="334" extrusionOk="0">
                  <a:moveTo>
                    <a:pt x="178" y="0"/>
                  </a:moveTo>
                  <a:cubicBezTo>
                    <a:pt x="86" y="0"/>
                    <a:pt x="6" y="73"/>
                    <a:pt x="1" y="172"/>
                  </a:cubicBezTo>
                  <a:cubicBezTo>
                    <a:pt x="12" y="263"/>
                    <a:pt x="86" y="331"/>
                    <a:pt x="177" y="331"/>
                  </a:cubicBezTo>
                  <a:cubicBezTo>
                    <a:pt x="186" y="333"/>
                    <a:pt x="195" y="333"/>
                    <a:pt x="204" y="333"/>
                  </a:cubicBezTo>
                  <a:cubicBezTo>
                    <a:pt x="290" y="333"/>
                    <a:pt x="366" y="259"/>
                    <a:pt x="371" y="172"/>
                  </a:cubicBezTo>
                  <a:cubicBezTo>
                    <a:pt x="371" y="115"/>
                    <a:pt x="360" y="63"/>
                    <a:pt x="348" y="12"/>
                  </a:cubicBezTo>
                  <a:cubicBezTo>
                    <a:pt x="297" y="6"/>
                    <a:pt x="240" y="1"/>
                    <a:pt x="189" y="1"/>
                  </a:cubicBezTo>
                  <a:cubicBezTo>
                    <a:pt x="185" y="0"/>
                    <a:pt x="182" y="0"/>
                    <a:pt x="1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 rot="5400000">
              <a:off x="1212637" y="238333"/>
              <a:ext cx="42361" cy="47268"/>
            </a:xfrm>
            <a:custGeom>
              <a:avLst/>
              <a:gdLst/>
              <a:ahLst/>
              <a:cxnLst/>
              <a:rect l="l" t="t" r="r" b="b"/>
              <a:pathLst>
                <a:path w="354" h="395" extrusionOk="0">
                  <a:moveTo>
                    <a:pt x="165" y="0"/>
                  </a:moveTo>
                  <a:cubicBezTo>
                    <a:pt x="165" y="137"/>
                    <a:pt x="29" y="199"/>
                    <a:pt x="0" y="319"/>
                  </a:cubicBezTo>
                  <a:cubicBezTo>
                    <a:pt x="23" y="342"/>
                    <a:pt x="46" y="370"/>
                    <a:pt x="74" y="376"/>
                  </a:cubicBezTo>
                  <a:cubicBezTo>
                    <a:pt x="109" y="387"/>
                    <a:pt x="143" y="394"/>
                    <a:pt x="175" y="394"/>
                  </a:cubicBezTo>
                  <a:cubicBezTo>
                    <a:pt x="227" y="394"/>
                    <a:pt x="273" y="375"/>
                    <a:pt x="308" y="319"/>
                  </a:cubicBezTo>
                  <a:cubicBezTo>
                    <a:pt x="353" y="234"/>
                    <a:pt x="325" y="165"/>
                    <a:pt x="256" y="103"/>
                  </a:cubicBezTo>
                  <a:cubicBezTo>
                    <a:pt x="222" y="74"/>
                    <a:pt x="194" y="34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 rot="5400000">
              <a:off x="1255477" y="383128"/>
              <a:ext cx="47746" cy="27523"/>
            </a:xfrm>
            <a:custGeom>
              <a:avLst/>
              <a:gdLst/>
              <a:ahLst/>
              <a:cxnLst/>
              <a:rect l="l" t="t" r="r" b="b"/>
              <a:pathLst>
                <a:path w="399" h="230" extrusionOk="0">
                  <a:moveTo>
                    <a:pt x="199" y="0"/>
                  </a:moveTo>
                  <a:cubicBezTo>
                    <a:pt x="132" y="0"/>
                    <a:pt x="65" y="5"/>
                    <a:pt x="0" y="13"/>
                  </a:cubicBezTo>
                  <a:cubicBezTo>
                    <a:pt x="34" y="173"/>
                    <a:pt x="80" y="224"/>
                    <a:pt x="188" y="230"/>
                  </a:cubicBezTo>
                  <a:cubicBezTo>
                    <a:pt x="296" y="230"/>
                    <a:pt x="359" y="167"/>
                    <a:pt x="399" y="13"/>
                  </a:cubicBezTo>
                  <a:cubicBezTo>
                    <a:pt x="333" y="5"/>
                    <a:pt x="266" y="0"/>
                    <a:pt x="1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 rot="5400000">
              <a:off x="1259306" y="1331831"/>
              <a:ext cx="42361" cy="31472"/>
            </a:xfrm>
            <a:custGeom>
              <a:avLst/>
              <a:gdLst/>
              <a:ahLst/>
              <a:cxnLst/>
              <a:rect l="l" t="t" r="r" b="b"/>
              <a:pathLst>
                <a:path w="354" h="263" extrusionOk="0">
                  <a:moveTo>
                    <a:pt x="262" y="1"/>
                  </a:moveTo>
                  <a:cubicBezTo>
                    <a:pt x="175" y="1"/>
                    <a:pt x="89" y="24"/>
                    <a:pt x="1" y="28"/>
                  </a:cubicBezTo>
                  <a:cubicBezTo>
                    <a:pt x="12" y="193"/>
                    <a:pt x="46" y="244"/>
                    <a:pt x="132" y="261"/>
                  </a:cubicBezTo>
                  <a:cubicBezTo>
                    <a:pt x="139" y="262"/>
                    <a:pt x="147" y="263"/>
                    <a:pt x="154" y="263"/>
                  </a:cubicBezTo>
                  <a:cubicBezTo>
                    <a:pt x="236" y="263"/>
                    <a:pt x="306" y="205"/>
                    <a:pt x="348" y="91"/>
                  </a:cubicBezTo>
                  <a:cubicBezTo>
                    <a:pt x="354" y="62"/>
                    <a:pt x="354" y="39"/>
                    <a:pt x="354" y="11"/>
                  </a:cubicBezTo>
                  <a:cubicBezTo>
                    <a:pt x="323" y="3"/>
                    <a:pt x="292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 rot="5400000">
              <a:off x="1258768" y="696470"/>
              <a:ext cx="44396" cy="24292"/>
            </a:xfrm>
            <a:custGeom>
              <a:avLst/>
              <a:gdLst/>
              <a:ahLst/>
              <a:cxnLst/>
              <a:rect l="l" t="t" r="r" b="b"/>
              <a:pathLst>
                <a:path w="371" h="203" extrusionOk="0">
                  <a:moveTo>
                    <a:pt x="200" y="0"/>
                  </a:moveTo>
                  <a:cubicBezTo>
                    <a:pt x="143" y="0"/>
                    <a:pt x="86" y="5"/>
                    <a:pt x="29" y="13"/>
                  </a:cubicBezTo>
                  <a:cubicBezTo>
                    <a:pt x="1" y="93"/>
                    <a:pt x="52" y="178"/>
                    <a:pt x="132" y="196"/>
                  </a:cubicBezTo>
                  <a:cubicBezTo>
                    <a:pt x="148" y="200"/>
                    <a:pt x="165" y="202"/>
                    <a:pt x="181" y="202"/>
                  </a:cubicBezTo>
                  <a:cubicBezTo>
                    <a:pt x="245" y="202"/>
                    <a:pt x="305" y="169"/>
                    <a:pt x="337" y="110"/>
                  </a:cubicBezTo>
                  <a:cubicBezTo>
                    <a:pt x="348" y="76"/>
                    <a:pt x="360" y="47"/>
                    <a:pt x="371" y="13"/>
                  </a:cubicBezTo>
                  <a:cubicBezTo>
                    <a:pt x="314" y="5"/>
                    <a:pt x="257" y="0"/>
                    <a:pt x="2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 rot="5400000">
              <a:off x="1170156" y="1314838"/>
              <a:ext cx="48464" cy="51217"/>
            </a:xfrm>
            <a:custGeom>
              <a:avLst/>
              <a:gdLst/>
              <a:ahLst/>
              <a:cxnLst/>
              <a:rect l="l" t="t" r="r" b="b"/>
              <a:pathLst>
                <a:path w="405" h="428" extrusionOk="0">
                  <a:moveTo>
                    <a:pt x="199" y="0"/>
                  </a:moveTo>
                  <a:cubicBezTo>
                    <a:pt x="86" y="0"/>
                    <a:pt x="0" y="97"/>
                    <a:pt x="6" y="211"/>
                  </a:cubicBezTo>
                  <a:cubicBezTo>
                    <a:pt x="6" y="325"/>
                    <a:pt x="91" y="422"/>
                    <a:pt x="211" y="427"/>
                  </a:cubicBezTo>
                  <a:cubicBezTo>
                    <a:pt x="313" y="427"/>
                    <a:pt x="404" y="342"/>
                    <a:pt x="404" y="234"/>
                  </a:cubicBezTo>
                  <a:cubicBezTo>
                    <a:pt x="404" y="114"/>
                    <a:pt x="313" y="17"/>
                    <a:pt x="1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 rot="5400000">
              <a:off x="1107152" y="1484224"/>
              <a:ext cx="56003" cy="51217"/>
            </a:xfrm>
            <a:custGeom>
              <a:avLst/>
              <a:gdLst/>
              <a:ahLst/>
              <a:cxnLst/>
              <a:rect l="l" t="t" r="r" b="b"/>
              <a:pathLst>
                <a:path w="468" h="428" extrusionOk="0">
                  <a:moveTo>
                    <a:pt x="229" y="0"/>
                  </a:moveTo>
                  <a:cubicBezTo>
                    <a:pt x="114" y="0"/>
                    <a:pt x="17" y="90"/>
                    <a:pt x="11" y="211"/>
                  </a:cubicBezTo>
                  <a:cubicBezTo>
                    <a:pt x="0" y="320"/>
                    <a:pt x="80" y="422"/>
                    <a:pt x="194" y="428"/>
                  </a:cubicBezTo>
                  <a:cubicBezTo>
                    <a:pt x="433" y="405"/>
                    <a:pt x="467" y="75"/>
                    <a:pt x="239" y="1"/>
                  </a:cubicBezTo>
                  <a:cubicBezTo>
                    <a:pt x="236" y="1"/>
                    <a:pt x="232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5"/>
            <p:cNvSpPr/>
            <p:nvPr/>
          </p:nvSpPr>
          <p:spPr>
            <a:xfrm rot="5400000">
              <a:off x="1043371" y="687854"/>
              <a:ext cx="48584" cy="49781"/>
            </a:xfrm>
            <a:custGeom>
              <a:avLst/>
              <a:gdLst/>
              <a:ahLst/>
              <a:cxnLst/>
              <a:rect l="l" t="t" r="r" b="b"/>
              <a:pathLst>
                <a:path w="406" h="416" extrusionOk="0">
                  <a:moveTo>
                    <a:pt x="217" y="0"/>
                  </a:moveTo>
                  <a:cubicBezTo>
                    <a:pt x="98" y="17"/>
                    <a:pt x="12" y="114"/>
                    <a:pt x="1" y="234"/>
                  </a:cubicBezTo>
                  <a:cubicBezTo>
                    <a:pt x="1" y="331"/>
                    <a:pt x="75" y="416"/>
                    <a:pt x="177" y="416"/>
                  </a:cubicBezTo>
                  <a:cubicBezTo>
                    <a:pt x="297" y="416"/>
                    <a:pt x="394" y="319"/>
                    <a:pt x="400" y="200"/>
                  </a:cubicBezTo>
                  <a:cubicBezTo>
                    <a:pt x="405" y="97"/>
                    <a:pt x="325" y="6"/>
                    <a:pt x="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 rot="5400000">
              <a:off x="1093869" y="844615"/>
              <a:ext cx="51217" cy="51217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198" y="1"/>
                  </a:moveTo>
                  <a:cubicBezTo>
                    <a:pt x="98" y="1"/>
                    <a:pt x="0" y="112"/>
                    <a:pt x="0" y="234"/>
                  </a:cubicBezTo>
                  <a:cubicBezTo>
                    <a:pt x="6" y="337"/>
                    <a:pt x="85" y="422"/>
                    <a:pt x="194" y="428"/>
                  </a:cubicBezTo>
                  <a:cubicBezTo>
                    <a:pt x="416" y="382"/>
                    <a:pt x="427" y="63"/>
                    <a:pt x="205" y="1"/>
                  </a:cubicBezTo>
                  <a:cubicBezTo>
                    <a:pt x="203" y="1"/>
                    <a:pt x="200" y="1"/>
                    <a:pt x="1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 rot="5400000">
              <a:off x="1160583" y="369486"/>
              <a:ext cx="47148" cy="49900"/>
            </a:xfrm>
            <a:custGeom>
              <a:avLst/>
              <a:gdLst/>
              <a:ahLst/>
              <a:cxnLst/>
              <a:rect l="l" t="t" r="r" b="b"/>
              <a:pathLst>
                <a:path w="394" h="417" extrusionOk="0">
                  <a:moveTo>
                    <a:pt x="206" y="0"/>
                  </a:moveTo>
                  <a:cubicBezTo>
                    <a:pt x="98" y="12"/>
                    <a:pt x="12" y="103"/>
                    <a:pt x="12" y="217"/>
                  </a:cubicBezTo>
                  <a:cubicBezTo>
                    <a:pt x="1" y="319"/>
                    <a:pt x="81" y="410"/>
                    <a:pt x="189" y="416"/>
                  </a:cubicBezTo>
                  <a:cubicBezTo>
                    <a:pt x="297" y="410"/>
                    <a:pt x="382" y="314"/>
                    <a:pt x="382" y="205"/>
                  </a:cubicBezTo>
                  <a:cubicBezTo>
                    <a:pt x="394" y="97"/>
                    <a:pt x="314" y="6"/>
                    <a:pt x="2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 rot="5400000">
              <a:off x="1027396" y="1001556"/>
              <a:ext cx="47148" cy="46550"/>
            </a:xfrm>
            <a:custGeom>
              <a:avLst/>
              <a:gdLst/>
              <a:ahLst/>
              <a:cxnLst/>
              <a:rect l="l" t="t" r="r" b="b"/>
              <a:pathLst>
                <a:path w="394" h="389" extrusionOk="0">
                  <a:moveTo>
                    <a:pt x="199" y="1"/>
                  </a:moveTo>
                  <a:cubicBezTo>
                    <a:pt x="196" y="1"/>
                    <a:pt x="192" y="1"/>
                    <a:pt x="189" y="1"/>
                  </a:cubicBezTo>
                  <a:cubicBezTo>
                    <a:pt x="81" y="1"/>
                    <a:pt x="1" y="92"/>
                    <a:pt x="1" y="200"/>
                  </a:cubicBezTo>
                  <a:cubicBezTo>
                    <a:pt x="7" y="303"/>
                    <a:pt x="92" y="388"/>
                    <a:pt x="200" y="388"/>
                  </a:cubicBezTo>
                  <a:cubicBezTo>
                    <a:pt x="303" y="371"/>
                    <a:pt x="383" y="291"/>
                    <a:pt x="394" y="183"/>
                  </a:cubicBezTo>
                  <a:cubicBezTo>
                    <a:pt x="383" y="84"/>
                    <a:pt x="302" y="1"/>
                    <a:pt x="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 rot="5400000">
              <a:off x="1206295" y="524930"/>
              <a:ext cx="46430" cy="46550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9" y="1"/>
                  </a:moveTo>
                  <a:cubicBezTo>
                    <a:pt x="91" y="7"/>
                    <a:pt x="11" y="86"/>
                    <a:pt x="0" y="189"/>
                  </a:cubicBezTo>
                  <a:cubicBezTo>
                    <a:pt x="11" y="291"/>
                    <a:pt x="91" y="377"/>
                    <a:pt x="194" y="388"/>
                  </a:cubicBezTo>
                  <a:cubicBezTo>
                    <a:pt x="302" y="382"/>
                    <a:pt x="387" y="297"/>
                    <a:pt x="387" y="195"/>
                  </a:cubicBezTo>
                  <a:cubicBezTo>
                    <a:pt x="387" y="86"/>
                    <a:pt x="302" y="1"/>
                    <a:pt x="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5"/>
            <p:cNvSpPr/>
            <p:nvPr/>
          </p:nvSpPr>
          <p:spPr>
            <a:xfrm rot="5400000">
              <a:off x="1040798" y="371520"/>
              <a:ext cx="45712" cy="47268"/>
            </a:xfrm>
            <a:custGeom>
              <a:avLst/>
              <a:gdLst/>
              <a:ahLst/>
              <a:cxnLst/>
              <a:rect l="l" t="t" r="r" b="b"/>
              <a:pathLst>
                <a:path w="382" h="395" extrusionOk="0">
                  <a:moveTo>
                    <a:pt x="212" y="1"/>
                  </a:moveTo>
                  <a:cubicBezTo>
                    <a:pt x="206" y="1"/>
                    <a:pt x="200" y="1"/>
                    <a:pt x="194" y="2"/>
                  </a:cubicBezTo>
                  <a:cubicBezTo>
                    <a:pt x="80" y="19"/>
                    <a:pt x="0" y="116"/>
                    <a:pt x="12" y="230"/>
                  </a:cubicBezTo>
                  <a:cubicBezTo>
                    <a:pt x="12" y="321"/>
                    <a:pt x="86" y="395"/>
                    <a:pt x="183" y="395"/>
                  </a:cubicBezTo>
                  <a:cubicBezTo>
                    <a:pt x="296" y="395"/>
                    <a:pt x="382" y="292"/>
                    <a:pt x="370" y="178"/>
                  </a:cubicBezTo>
                  <a:cubicBezTo>
                    <a:pt x="376" y="82"/>
                    <a:pt x="306" y="1"/>
                    <a:pt x="2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 rot="5400000">
              <a:off x="1217603" y="1158975"/>
              <a:ext cx="49182" cy="43199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9" y="1"/>
                  </a:moveTo>
                  <a:cubicBezTo>
                    <a:pt x="86" y="1"/>
                    <a:pt x="12" y="71"/>
                    <a:pt x="6" y="167"/>
                  </a:cubicBezTo>
                  <a:cubicBezTo>
                    <a:pt x="1" y="275"/>
                    <a:pt x="92" y="361"/>
                    <a:pt x="200" y="361"/>
                  </a:cubicBezTo>
                  <a:cubicBezTo>
                    <a:pt x="303" y="361"/>
                    <a:pt x="394" y="281"/>
                    <a:pt x="399" y="178"/>
                  </a:cubicBezTo>
                  <a:cubicBezTo>
                    <a:pt x="411" y="76"/>
                    <a:pt x="325" y="2"/>
                    <a:pt x="200" y="2"/>
                  </a:cubicBezTo>
                  <a:cubicBezTo>
                    <a:pt x="193" y="1"/>
                    <a:pt x="186" y="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 rot="5400000">
              <a:off x="1209047" y="848504"/>
              <a:ext cx="47268" cy="43319"/>
            </a:xfrm>
            <a:custGeom>
              <a:avLst/>
              <a:gdLst/>
              <a:ahLst/>
              <a:cxnLst/>
              <a:rect l="l" t="t" r="r" b="b"/>
              <a:pathLst>
                <a:path w="395" h="362" extrusionOk="0">
                  <a:moveTo>
                    <a:pt x="200" y="0"/>
                  </a:moveTo>
                  <a:cubicBezTo>
                    <a:pt x="101" y="0"/>
                    <a:pt x="1" y="69"/>
                    <a:pt x="7" y="202"/>
                  </a:cubicBezTo>
                  <a:cubicBezTo>
                    <a:pt x="12" y="279"/>
                    <a:pt x="125" y="362"/>
                    <a:pt x="225" y="362"/>
                  </a:cubicBezTo>
                  <a:cubicBezTo>
                    <a:pt x="228" y="362"/>
                    <a:pt x="231" y="361"/>
                    <a:pt x="235" y="361"/>
                  </a:cubicBezTo>
                  <a:cubicBezTo>
                    <a:pt x="326" y="350"/>
                    <a:pt x="394" y="270"/>
                    <a:pt x="388" y="179"/>
                  </a:cubicBezTo>
                  <a:cubicBezTo>
                    <a:pt x="383" y="59"/>
                    <a:pt x="292" y="0"/>
                    <a:pt x="2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 rot="5400000">
              <a:off x="1046781" y="1319505"/>
              <a:ext cx="43797" cy="46550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87" y="0"/>
                  </a:moveTo>
                  <a:cubicBezTo>
                    <a:pt x="105" y="0"/>
                    <a:pt x="12" y="97"/>
                    <a:pt x="12" y="195"/>
                  </a:cubicBezTo>
                  <a:cubicBezTo>
                    <a:pt x="1" y="291"/>
                    <a:pt x="75" y="383"/>
                    <a:pt x="172" y="388"/>
                  </a:cubicBezTo>
                  <a:cubicBezTo>
                    <a:pt x="175" y="388"/>
                    <a:pt x="178" y="388"/>
                    <a:pt x="181" y="388"/>
                  </a:cubicBezTo>
                  <a:cubicBezTo>
                    <a:pt x="285" y="388"/>
                    <a:pt x="365" y="300"/>
                    <a:pt x="365" y="200"/>
                  </a:cubicBezTo>
                  <a:cubicBezTo>
                    <a:pt x="365" y="103"/>
                    <a:pt x="297" y="18"/>
                    <a:pt x="200" y="1"/>
                  </a:cubicBezTo>
                  <a:cubicBezTo>
                    <a:pt x="196" y="0"/>
                    <a:pt x="192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 rot="5400000">
              <a:off x="1166626" y="683905"/>
              <a:ext cx="44994" cy="44755"/>
            </a:xfrm>
            <a:custGeom>
              <a:avLst/>
              <a:gdLst/>
              <a:ahLst/>
              <a:cxnLst/>
              <a:rect l="l" t="t" r="r" b="b"/>
              <a:pathLst>
                <a:path w="376" h="374" extrusionOk="0">
                  <a:moveTo>
                    <a:pt x="224" y="1"/>
                  </a:moveTo>
                  <a:cubicBezTo>
                    <a:pt x="216" y="1"/>
                    <a:pt x="208" y="2"/>
                    <a:pt x="199" y="3"/>
                  </a:cubicBezTo>
                  <a:cubicBezTo>
                    <a:pt x="196" y="3"/>
                    <a:pt x="193" y="3"/>
                    <a:pt x="190" y="3"/>
                  </a:cubicBezTo>
                  <a:cubicBezTo>
                    <a:pt x="86" y="3"/>
                    <a:pt x="0" y="92"/>
                    <a:pt x="11" y="197"/>
                  </a:cubicBezTo>
                  <a:cubicBezTo>
                    <a:pt x="11" y="291"/>
                    <a:pt x="86" y="374"/>
                    <a:pt x="184" y="374"/>
                  </a:cubicBezTo>
                  <a:cubicBezTo>
                    <a:pt x="187" y="374"/>
                    <a:pt x="190" y="374"/>
                    <a:pt x="194" y="373"/>
                  </a:cubicBezTo>
                  <a:cubicBezTo>
                    <a:pt x="296" y="356"/>
                    <a:pt x="370" y="265"/>
                    <a:pt x="370" y="157"/>
                  </a:cubicBezTo>
                  <a:cubicBezTo>
                    <a:pt x="375" y="74"/>
                    <a:pt x="305" y="1"/>
                    <a:pt x="2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 rot="5400000">
              <a:off x="994667" y="526666"/>
              <a:ext cx="41643" cy="46430"/>
            </a:xfrm>
            <a:custGeom>
              <a:avLst/>
              <a:gdLst/>
              <a:ahLst/>
              <a:cxnLst/>
              <a:rect l="l" t="t" r="r" b="b"/>
              <a:pathLst>
                <a:path w="348" h="388" extrusionOk="0">
                  <a:moveTo>
                    <a:pt x="188" y="0"/>
                  </a:moveTo>
                  <a:cubicBezTo>
                    <a:pt x="86" y="6"/>
                    <a:pt x="12" y="86"/>
                    <a:pt x="6" y="182"/>
                  </a:cubicBezTo>
                  <a:cubicBezTo>
                    <a:pt x="0" y="285"/>
                    <a:pt x="69" y="370"/>
                    <a:pt x="160" y="387"/>
                  </a:cubicBezTo>
                  <a:cubicBezTo>
                    <a:pt x="162" y="388"/>
                    <a:pt x="165" y="388"/>
                    <a:pt x="167" y="388"/>
                  </a:cubicBezTo>
                  <a:cubicBezTo>
                    <a:pt x="256" y="388"/>
                    <a:pt x="342" y="288"/>
                    <a:pt x="348" y="182"/>
                  </a:cubicBezTo>
                  <a:cubicBezTo>
                    <a:pt x="342" y="91"/>
                    <a:pt x="274" y="12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 rot="5400000">
              <a:off x="984376" y="846889"/>
              <a:ext cx="47148" cy="42601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205" y="1"/>
                  </a:moveTo>
                  <a:cubicBezTo>
                    <a:pt x="97" y="7"/>
                    <a:pt x="17" y="86"/>
                    <a:pt x="6" y="189"/>
                  </a:cubicBezTo>
                  <a:cubicBezTo>
                    <a:pt x="0" y="280"/>
                    <a:pt x="74" y="354"/>
                    <a:pt x="165" y="354"/>
                  </a:cubicBezTo>
                  <a:cubicBezTo>
                    <a:pt x="172" y="355"/>
                    <a:pt x="179" y="355"/>
                    <a:pt x="186" y="355"/>
                  </a:cubicBezTo>
                  <a:cubicBezTo>
                    <a:pt x="291" y="355"/>
                    <a:pt x="377" y="273"/>
                    <a:pt x="393" y="172"/>
                  </a:cubicBezTo>
                  <a:cubicBezTo>
                    <a:pt x="382" y="75"/>
                    <a:pt x="302" y="1"/>
                    <a:pt x="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 rot="5400000">
              <a:off x="996702" y="1157659"/>
              <a:ext cx="43079" cy="43797"/>
            </a:xfrm>
            <a:custGeom>
              <a:avLst/>
              <a:gdLst/>
              <a:ahLst/>
              <a:cxnLst/>
              <a:rect l="l" t="t" r="r" b="b"/>
              <a:pathLst>
                <a:path w="360" h="366" extrusionOk="0">
                  <a:moveTo>
                    <a:pt x="187" y="1"/>
                  </a:moveTo>
                  <a:cubicBezTo>
                    <a:pt x="184" y="1"/>
                    <a:pt x="181" y="1"/>
                    <a:pt x="177" y="1"/>
                  </a:cubicBezTo>
                  <a:cubicBezTo>
                    <a:pt x="81" y="1"/>
                    <a:pt x="1" y="81"/>
                    <a:pt x="1" y="177"/>
                  </a:cubicBezTo>
                  <a:cubicBezTo>
                    <a:pt x="7" y="274"/>
                    <a:pt x="81" y="354"/>
                    <a:pt x="183" y="365"/>
                  </a:cubicBezTo>
                  <a:cubicBezTo>
                    <a:pt x="280" y="360"/>
                    <a:pt x="360" y="280"/>
                    <a:pt x="354" y="183"/>
                  </a:cubicBezTo>
                  <a:cubicBezTo>
                    <a:pt x="359" y="84"/>
                    <a:pt x="285" y="1"/>
                    <a:pt x="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 rot="5400000">
              <a:off x="1158010" y="1005205"/>
              <a:ext cx="51815" cy="43917"/>
            </a:xfrm>
            <a:custGeom>
              <a:avLst/>
              <a:gdLst/>
              <a:ahLst/>
              <a:cxnLst/>
              <a:rect l="l" t="t" r="r" b="b"/>
              <a:pathLst>
                <a:path w="433" h="367" extrusionOk="0">
                  <a:moveTo>
                    <a:pt x="193" y="1"/>
                  </a:moveTo>
                  <a:cubicBezTo>
                    <a:pt x="186" y="1"/>
                    <a:pt x="179" y="1"/>
                    <a:pt x="172" y="2"/>
                  </a:cubicBezTo>
                  <a:cubicBezTo>
                    <a:pt x="169" y="2"/>
                    <a:pt x="165" y="2"/>
                    <a:pt x="162" y="2"/>
                  </a:cubicBezTo>
                  <a:cubicBezTo>
                    <a:pt x="75" y="2"/>
                    <a:pt x="1" y="74"/>
                    <a:pt x="7" y="161"/>
                  </a:cubicBezTo>
                  <a:cubicBezTo>
                    <a:pt x="1" y="264"/>
                    <a:pt x="81" y="355"/>
                    <a:pt x="183" y="366"/>
                  </a:cubicBezTo>
                  <a:cubicBezTo>
                    <a:pt x="185" y="366"/>
                    <a:pt x="187" y="366"/>
                    <a:pt x="189" y="366"/>
                  </a:cubicBezTo>
                  <a:cubicBezTo>
                    <a:pt x="432" y="366"/>
                    <a:pt x="427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 rot="5400000">
              <a:off x="1109426" y="1168309"/>
              <a:ext cx="44276" cy="37575"/>
            </a:xfrm>
            <a:custGeom>
              <a:avLst/>
              <a:gdLst/>
              <a:ahLst/>
              <a:cxnLst/>
              <a:rect l="l" t="t" r="r" b="b"/>
              <a:pathLst>
                <a:path w="370" h="314" extrusionOk="0">
                  <a:moveTo>
                    <a:pt x="177" y="0"/>
                  </a:moveTo>
                  <a:cubicBezTo>
                    <a:pt x="91" y="0"/>
                    <a:pt x="21" y="64"/>
                    <a:pt x="11" y="153"/>
                  </a:cubicBezTo>
                  <a:cubicBezTo>
                    <a:pt x="0" y="235"/>
                    <a:pt x="64" y="313"/>
                    <a:pt x="150" y="313"/>
                  </a:cubicBezTo>
                  <a:cubicBezTo>
                    <a:pt x="153" y="313"/>
                    <a:pt x="156" y="313"/>
                    <a:pt x="159" y="312"/>
                  </a:cubicBezTo>
                  <a:cubicBezTo>
                    <a:pt x="167" y="313"/>
                    <a:pt x="174" y="314"/>
                    <a:pt x="182" y="314"/>
                  </a:cubicBezTo>
                  <a:cubicBezTo>
                    <a:pt x="270" y="314"/>
                    <a:pt x="349" y="254"/>
                    <a:pt x="364" y="164"/>
                  </a:cubicBezTo>
                  <a:cubicBezTo>
                    <a:pt x="370" y="73"/>
                    <a:pt x="302" y="5"/>
                    <a:pt x="216" y="5"/>
                  </a:cubicBezTo>
                  <a:cubicBezTo>
                    <a:pt x="203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 rot="5400000">
              <a:off x="1097938" y="529059"/>
              <a:ext cx="39011" cy="37575"/>
            </a:xfrm>
            <a:custGeom>
              <a:avLst/>
              <a:gdLst/>
              <a:ahLst/>
              <a:cxnLst/>
              <a:rect l="l" t="t" r="r" b="b"/>
              <a:pathLst>
                <a:path w="326" h="314" extrusionOk="0">
                  <a:moveTo>
                    <a:pt x="176" y="0"/>
                  </a:moveTo>
                  <a:cubicBezTo>
                    <a:pt x="172" y="0"/>
                    <a:pt x="169" y="1"/>
                    <a:pt x="166" y="1"/>
                  </a:cubicBezTo>
                  <a:cubicBezTo>
                    <a:pt x="162" y="1"/>
                    <a:pt x="159" y="0"/>
                    <a:pt x="156" y="0"/>
                  </a:cubicBezTo>
                  <a:cubicBezTo>
                    <a:pt x="69" y="0"/>
                    <a:pt x="1" y="73"/>
                    <a:pt x="6" y="166"/>
                  </a:cubicBezTo>
                  <a:cubicBezTo>
                    <a:pt x="6" y="246"/>
                    <a:pt x="80" y="314"/>
                    <a:pt x="160" y="314"/>
                  </a:cubicBezTo>
                  <a:cubicBezTo>
                    <a:pt x="251" y="314"/>
                    <a:pt x="325" y="240"/>
                    <a:pt x="325" y="149"/>
                  </a:cubicBezTo>
                  <a:cubicBezTo>
                    <a:pt x="325" y="67"/>
                    <a:pt x="257" y="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0" name="Google Shape;1640;p55"/>
          <p:cNvGrpSpPr/>
          <p:nvPr/>
        </p:nvGrpSpPr>
        <p:grpSpPr>
          <a:xfrm>
            <a:off x="1767777" y="586752"/>
            <a:ext cx="5608439" cy="3970005"/>
            <a:chOff x="1774252" y="586752"/>
            <a:chExt cx="5608439" cy="3970005"/>
          </a:xfrm>
        </p:grpSpPr>
        <p:grpSp>
          <p:nvGrpSpPr>
            <p:cNvPr id="1641" name="Google Shape;1641;p55"/>
            <p:cNvGrpSpPr/>
            <p:nvPr/>
          </p:nvGrpSpPr>
          <p:grpSpPr>
            <a:xfrm>
              <a:off x="1774252" y="636239"/>
              <a:ext cx="5608006" cy="3920518"/>
              <a:chOff x="3000303" y="998421"/>
              <a:chExt cx="2911737" cy="2888043"/>
            </a:xfrm>
          </p:grpSpPr>
          <p:sp>
            <p:nvSpPr>
              <p:cNvPr id="1642" name="Google Shape;1642;p55"/>
              <p:cNvSpPr/>
              <p:nvPr/>
            </p:nvSpPr>
            <p:spPr>
              <a:xfrm>
                <a:off x="3376280" y="1306321"/>
                <a:ext cx="2273478" cy="2273478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11061" extrusionOk="0">
                    <a:moveTo>
                      <a:pt x="0" y="0"/>
                    </a:moveTo>
                    <a:lnTo>
                      <a:pt x="0" y="11060"/>
                    </a:lnTo>
                    <a:lnTo>
                      <a:pt x="11060" y="11060"/>
                    </a:lnTo>
                    <a:lnTo>
                      <a:pt x="11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5"/>
              <p:cNvSpPr/>
              <p:nvPr/>
            </p:nvSpPr>
            <p:spPr>
              <a:xfrm>
                <a:off x="3454591" y="1384633"/>
                <a:ext cx="2116651" cy="2116651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10298" extrusionOk="0">
                    <a:moveTo>
                      <a:pt x="1" y="1"/>
                    </a:moveTo>
                    <a:lnTo>
                      <a:pt x="1" y="10298"/>
                    </a:lnTo>
                    <a:lnTo>
                      <a:pt x="10298" y="10298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4" name="Google Shape;1644;p55"/>
              <p:cNvGrpSpPr/>
              <p:nvPr/>
            </p:nvGrpSpPr>
            <p:grpSpPr>
              <a:xfrm>
                <a:off x="3114009" y="1044051"/>
                <a:ext cx="2798031" cy="2797824"/>
                <a:chOff x="3114009" y="1044051"/>
                <a:chExt cx="2798031" cy="2797824"/>
              </a:xfrm>
            </p:grpSpPr>
            <p:sp>
              <p:nvSpPr>
                <p:cNvPr id="1645" name="Google Shape;1645;p55"/>
                <p:cNvSpPr/>
                <p:nvPr/>
              </p:nvSpPr>
              <p:spPr>
                <a:xfrm>
                  <a:off x="3114009" y="2515520"/>
                  <a:ext cx="1326555" cy="13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4" h="6453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6037" y="6453"/>
                      </a:lnTo>
                      <a:lnTo>
                        <a:pt x="6453" y="64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55"/>
                <p:cNvSpPr/>
                <p:nvPr/>
              </p:nvSpPr>
              <p:spPr>
                <a:xfrm>
                  <a:off x="3114009" y="2300113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085" y="7501"/>
                      </a:lnTo>
                      <a:lnTo>
                        <a:pt x="7501" y="750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55"/>
                <p:cNvSpPr/>
                <p:nvPr/>
              </p:nvSpPr>
              <p:spPr>
                <a:xfrm>
                  <a:off x="3114009" y="2084706"/>
                  <a:ext cx="1757367" cy="1757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549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8133" y="8549"/>
                      </a:lnTo>
                      <a:lnTo>
                        <a:pt x="8549" y="854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55"/>
                <p:cNvSpPr/>
                <p:nvPr/>
              </p:nvSpPr>
              <p:spPr>
                <a:xfrm>
                  <a:off x="3114009" y="1437251"/>
                  <a:ext cx="2404612" cy="240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9" h="11699" extrusionOk="0">
                      <a:moveTo>
                        <a:pt x="1" y="1"/>
                      </a:moveTo>
                      <a:lnTo>
                        <a:pt x="1" y="417"/>
                      </a:lnTo>
                      <a:lnTo>
                        <a:pt x="11283" y="11699"/>
                      </a:lnTo>
                      <a:lnTo>
                        <a:pt x="11698" y="1169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55"/>
                <p:cNvSpPr/>
                <p:nvPr/>
              </p:nvSpPr>
              <p:spPr>
                <a:xfrm>
                  <a:off x="3114009" y="1652658"/>
                  <a:ext cx="2189207" cy="2189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1" h="10651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0229" y="10651"/>
                      </a:lnTo>
                      <a:lnTo>
                        <a:pt x="10651" y="1065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55"/>
                <p:cNvSpPr/>
                <p:nvPr/>
              </p:nvSpPr>
              <p:spPr>
                <a:xfrm>
                  <a:off x="3114009" y="1869299"/>
                  <a:ext cx="1972567" cy="197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7" h="9597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9181" y="9597"/>
                      </a:lnTo>
                      <a:lnTo>
                        <a:pt x="9597" y="95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55"/>
                <p:cNvSpPr/>
                <p:nvPr/>
              </p:nvSpPr>
              <p:spPr>
                <a:xfrm>
                  <a:off x="3114009" y="2730927"/>
                  <a:ext cx="1111149" cy="1110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6" h="5405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4990" y="5405"/>
                      </a:lnTo>
                      <a:lnTo>
                        <a:pt x="5405" y="54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55"/>
                <p:cNvSpPr/>
                <p:nvPr/>
              </p:nvSpPr>
              <p:spPr>
                <a:xfrm>
                  <a:off x="3114009" y="1044051"/>
                  <a:ext cx="2798016" cy="2797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612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13379" y="13612"/>
                      </a:lnTo>
                      <a:lnTo>
                        <a:pt x="13612" y="13612"/>
                      </a:lnTo>
                      <a:lnTo>
                        <a:pt x="13612" y="13430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55"/>
                <p:cNvSpPr/>
                <p:nvPr/>
              </p:nvSpPr>
              <p:spPr>
                <a:xfrm>
                  <a:off x="3114009" y="3378176"/>
                  <a:ext cx="463698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256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1840" y="2256"/>
                      </a:lnTo>
                      <a:lnTo>
                        <a:pt x="2256" y="22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55"/>
                <p:cNvSpPr/>
                <p:nvPr/>
              </p:nvSpPr>
              <p:spPr>
                <a:xfrm>
                  <a:off x="3114009" y="3593583"/>
                  <a:ext cx="248292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208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92" y="1208"/>
                      </a:lnTo>
                      <a:lnTo>
                        <a:pt x="1208" y="120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55"/>
                <p:cNvSpPr/>
                <p:nvPr/>
              </p:nvSpPr>
              <p:spPr>
                <a:xfrm>
                  <a:off x="3114009" y="2946334"/>
                  <a:ext cx="895743" cy="895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4357" extrusionOk="0">
                      <a:moveTo>
                        <a:pt x="1" y="0"/>
                      </a:moveTo>
                      <a:lnTo>
                        <a:pt x="1" y="421"/>
                      </a:lnTo>
                      <a:lnTo>
                        <a:pt x="3936" y="4357"/>
                      </a:lnTo>
                      <a:lnTo>
                        <a:pt x="4357" y="43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55"/>
                <p:cNvSpPr/>
                <p:nvPr/>
              </p:nvSpPr>
              <p:spPr>
                <a:xfrm>
                  <a:off x="3114009" y="3162769"/>
                  <a:ext cx="679104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3304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2888" y="3304"/>
                      </a:lnTo>
                      <a:lnTo>
                        <a:pt x="3304" y="33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55"/>
                <p:cNvSpPr/>
                <p:nvPr/>
              </p:nvSpPr>
              <p:spPr>
                <a:xfrm>
                  <a:off x="3496727" y="1044051"/>
                  <a:ext cx="2415301" cy="241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1" h="11750" extrusionOk="0">
                      <a:moveTo>
                        <a:pt x="1" y="0"/>
                      </a:moveTo>
                      <a:lnTo>
                        <a:pt x="11750" y="11749"/>
                      </a:lnTo>
                      <a:lnTo>
                        <a:pt x="11750" y="11334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55"/>
                <p:cNvSpPr/>
                <p:nvPr/>
              </p:nvSpPr>
              <p:spPr>
                <a:xfrm>
                  <a:off x="4586711" y="1044051"/>
                  <a:ext cx="1325322" cy="1325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8" h="6448" extrusionOk="0">
                      <a:moveTo>
                        <a:pt x="0" y="0"/>
                      </a:moveTo>
                      <a:lnTo>
                        <a:pt x="6447" y="6447"/>
                      </a:lnTo>
                      <a:lnTo>
                        <a:pt x="6447" y="60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55"/>
                <p:cNvSpPr/>
                <p:nvPr/>
              </p:nvSpPr>
              <p:spPr>
                <a:xfrm>
                  <a:off x="4144181" y="1044051"/>
                  <a:ext cx="1767850" cy="176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1" h="8601" extrusionOk="0">
                      <a:moveTo>
                        <a:pt x="0" y="0"/>
                      </a:moveTo>
                      <a:lnTo>
                        <a:pt x="8600" y="8600"/>
                      </a:lnTo>
                      <a:lnTo>
                        <a:pt x="8600" y="81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55"/>
                <p:cNvSpPr/>
                <p:nvPr/>
              </p:nvSpPr>
              <p:spPr>
                <a:xfrm>
                  <a:off x="4370071" y="1044051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0" y="0"/>
                      </a:moveTo>
                      <a:lnTo>
                        <a:pt x="7501" y="7501"/>
                      </a:lnTo>
                      <a:lnTo>
                        <a:pt x="7501" y="7079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55"/>
                <p:cNvSpPr/>
                <p:nvPr/>
              </p:nvSpPr>
              <p:spPr>
                <a:xfrm>
                  <a:off x="3281320" y="1044051"/>
                  <a:ext cx="2630706" cy="263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9" h="12798" extrusionOk="0">
                      <a:moveTo>
                        <a:pt x="1" y="0"/>
                      </a:moveTo>
                      <a:lnTo>
                        <a:pt x="12798" y="12797"/>
                      </a:lnTo>
                      <a:lnTo>
                        <a:pt x="12798" y="12382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55"/>
                <p:cNvSpPr/>
                <p:nvPr/>
              </p:nvSpPr>
              <p:spPr>
                <a:xfrm>
                  <a:off x="3712134" y="1044051"/>
                  <a:ext cx="2199895" cy="2199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3" h="10702" extrusionOk="0">
                      <a:moveTo>
                        <a:pt x="1" y="0"/>
                      </a:moveTo>
                      <a:lnTo>
                        <a:pt x="10702" y="10702"/>
                      </a:lnTo>
                      <a:lnTo>
                        <a:pt x="10702" y="10286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55"/>
                <p:cNvSpPr/>
                <p:nvPr/>
              </p:nvSpPr>
              <p:spPr>
                <a:xfrm>
                  <a:off x="3114009" y="1222050"/>
                  <a:ext cx="2620018" cy="2619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7" h="12746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12331" y="12746"/>
                      </a:lnTo>
                      <a:lnTo>
                        <a:pt x="12746" y="1274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55"/>
                <p:cNvSpPr/>
                <p:nvPr/>
              </p:nvSpPr>
              <p:spPr>
                <a:xfrm>
                  <a:off x="3928774" y="1044051"/>
                  <a:ext cx="1983255" cy="198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48" extrusionOk="0">
                      <a:moveTo>
                        <a:pt x="0" y="0"/>
                      </a:moveTo>
                      <a:lnTo>
                        <a:pt x="9648" y="9648"/>
                      </a:lnTo>
                      <a:lnTo>
                        <a:pt x="9648" y="92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55"/>
                <p:cNvSpPr/>
                <p:nvPr/>
              </p:nvSpPr>
              <p:spPr>
                <a:xfrm>
                  <a:off x="4802119" y="1044051"/>
                  <a:ext cx="1109916" cy="110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0" h="5400" extrusionOk="0">
                      <a:moveTo>
                        <a:pt x="0" y="0"/>
                      </a:moveTo>
                      <a:lnTo>
                        <a:pt x="5399" y="5399"/>
                      </a:lnTo>
                      <a:lnTo>
                        <a:pt x="5399" y="49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55"/>
                <p:cNvSpPr/>
                <p:nvPr/>
              </p:nvSpPr>
              <p:spPr>
                <a:xfrm>
                  <a:off x="5017320" y="1044051"/>
                  <a:ext cx="894716" cy="89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4352" extrusionOk="0">
                      <a:moveTo>
                        <a:pt x="1" y="0"/>
                      </a:moveTo>
                      <a:lnTo>
                        <a:pt x="4352" y="4351"/>
                      </a:lnTo>
                      <a:lnTo>
                        <a:pt x="4352" y="3936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55"/>
                <p:cNvSpPr/>
                <p:nvPr/>
              </p:nvSpPr>
              <p:spPr>
                <a:xfrm>
                  <a:off x="5232727" y="1044051"/>
                  <a:ext cx="679310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5" h="3304" extrusionOk="0">
                      <a:moveTo>
                        <a:pt x="1" y="0"/>
                      </a:moveTo>
                      <a:lnTo>
                        <a:pt x="3304" y="3304"/>
                      </a:lnTo>
                      <a:lnTo>
                        <a:pt x="3304" y="2888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55"/>
                <p:cNvSpPr/>
                <p:nvPr/>
              </p:nvSpPr>
              <p:spPr>
                <a:xfrm>
                  <a:off x="5448134" y="1044051"/>
                  <a:ext cx="463904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56" extrusionOk="0">
                      <a:moveTo>
                        <a:pt x="1" y="0"/>
                      </a:moveTo>
                      <a:lnTo>
                        <a:pt x="2256" y="2256"/>
                      </a:lnTo>
                      <a:lnTo>
                        <a:pt x="2256" y="1840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55"/>
                <p:cNvSpPr/>
                <p:nvPr/>
              </p:nvSpPr>
              <p:spPr>
                <a:xfrm>
                  <a:off x="5664775" y="1044051"/>
                  <a:ext cx="247265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" h="1208" extrusionOk="0">
                      <a:moveTo>
                        <a:pt x="0" y="0"/>
                      </a:moveTo>
                      <a:lnTo>
                        <a:pt x="1202" y="1208"/>
                      </a:lnTo>
                      <a:lnTo>
                        <a:pt x="1202" y="786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55"/>
                <p:cNvSpPr/>
                <p:nvPr/>
              </p:nvSpPr>
              <p:spPr>
                <a:xfrm>
                  <a:off x="5880182" y="1044051"/>
                  <a:ext cx="31859" cy="3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" h="155" extrusionOk="0">
                      <a:moveTo>
                        <a:pt x="0" y="0"/>
                      </a:moveTo>
                      <a:lnTo>
                        <a:pt x="154" y="154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71" name="Google Shape;1671;p55"/>
              <p:cNvSpPr/>
              <p:nvPr/>
            </p:nvSpPr>
            <p:spPr>
              <a:xfrm>
                <a:off x="3000303" y="998421"/>
                <a:ext cx="2886809" cy="2888043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14051" extrusionOk="0">
                    <a:moveTo>
                      <a:pt x="0" y="0"/>
                    </a:moveTo>
                    <a:lnTo>
                      <a:pt x="0" y="14050"/>
                    </a:lnTo>
                    <a:lnTo>
                      <a:pt x="14044" y="14050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55"/>
            <p:cNvGrpSpPr/>
            <p:nvPr/>
          </p:nvGrpSpPr>
          <p:grpSpPr>
            <a:xfrm>
              <a:off x="1838863" y="586752"/>
              <a:ext cx="5543829" cy="3920518"/>
              <a:chOff x="3069613" y="998421"/>
              <a:chExt cx="2886809" cy="2888043"/>
            </a:xfrm>
          </p:grpSpPr>
          <p:sp>
            <p:nvSpPr>
              <p:cNvPr id="1673" name="Google Shape;1673;p55"/>
              <p:cNvSpPr/>
              <p:nvPr/>
            </p:nvSpPr>
            <p:spPr>
              <a:xfrm>
                <a:off x="3069612" y="998421"/>
                <a:ext cx="2886809" cy="2888043"/>
              </a:xfrm>
              <a:custGeom>
                <a:avLst/>
                <a:gdLst/>
                <a:ahLst/>
                <a:cxnLst/>
                <a:rect l="l" t="t" r="r" b="b"/>
                <a:pathLst>
                  <a:path w="14045" h="14051" extrusionOk="0">
                    <a:moveTo>
                      <a:pt x="0" y="0"/>
                    </a:moveTo>
                    <a:lnTo>
                      <a:pt x="0" y="14050"/>
                    </a:lnTo>
                    <a:lnTo>
                      <a:pt x="14044" y="14050"/>
                    </a:lnTo>
                    <a:lnTo>
                      <a:pt x="140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4" name="Google Shape;1674;p55"/>
              <p:cNvGrpSpPr/>
              <p:nvPr/>
            </p:nvGrpSpPr>
            <p:grpSpPr>
              <a:xfrm>
                <a:off x="3114009" y="1044051"/>
                <a:ext cx="2798031" cy="2797824"/>
                <a:chOff x="3114009" y="1044051"/>
                <a:chExt cx="2798031" cy="2797824"/>
              </a:xfrm>
            </p:grpSpPr>
            <p:sp>
              <p:nvSpPr>
                <p:cNvPr id="1675" name="Google Shape;1675;p55"/>
                <p:cNvSpPr/>
                <p:nvPr/>
              </p:nvSpPr>
              <p:spPr>
                <a:xfrm>
                  <a:off x="3114009" y="2515520"/>
                  <a:ext cx="1326555" cy="13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4" h="6453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6037" y="6453"/>
                      </a:lnTo>
                      <a:lnTo>
                        <a:pt x="6453" y="64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55"/>
                <p:cNvSpPr/>
                <p:nvPr/>
              </p:nvSpPr>
              <p:spPr>
                <a:xfrm>
                  <a:off x="3114009" y="2300113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085" y="7501"/>
                      </a:lnTo>
                      <a:lnTo>
                        <a:pt x="7501" y="750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55"/>
                <p:cNvSpPr/>
                <p:nvPr/>
              </p:nvSpPr>
              <p:spPr>
                <a:xfrm>
                  <a:off x="3114009" y="2084706"/>
                  <a:ext cx="1757367" cy="1757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0" h="8549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8133" y="8549"/>
                      </a:lnTo>
                      <a:lnTo>
                        <a:pt x="8549" y="8549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55"/>
                <p:cNvSpPr/>
                <p:nvPr/>
              </p:nvSpPr>
              <p:spPr>
                <a:xfrm>
                  <a:off x="3114009" y="1437251"/>
                  <a:ext cx="2404612" cy="240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9" h="11699" extrusionOk="0">
                      <a:moveTo>
                        <a:pt x="1" y="1"/>
                      </a:moveTo>
                      <a:lnTo>
                        <a:pt x="1" y="417"/>
                      </a:lnTo>
                      <a:lnTo>
                        <a:pt x="11283" y="11699"/>
                      </a:lnTo>
                      <a:lnTo>
                        <a:pt x="11698" y="1169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55"/>
                <p:cNvSpPr/>
                <p:nvPr/>
              </p:nvSpPr>
              <p:spPr>
                <a:xfrm>
                  <a:off x="3114009" y="1652658"/>
                  <a:ext cx="2189207" cy="2189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51" h="10651" extrusionOk="0">
                      <a:moveTo>
                        <a:pt x="1" y="1"/>
                      </a:moveTo>
                      <a:lnTo>
                        <a:pt x="1" y="422"/>
                      </a:lnTo>
                      <a:lnTo>
                        <a:pt x="10229" y="10651"/>
                      </a:lnTo>
                      <a:lnTo>
                        <a:pt x="10651" y="1065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55"/>
                <p:cNvSpPr/>
                <p:nvPr/>
              </p:nvSpPr>
              <p:spPr>
                <a:xfrm>
                  <a:off x="3114009" y="1869299"/>
                  <a:ext cx="1972567" cy="1972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7" h="9597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9181" y="9597"/>
                      </a:lnTo>
                      <a:lnTo>
                        <a:pt x="9597" y="95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55"/>
                <p:cNvSpPr/>
                <p:nvPr/>
              </p:nvSpPr>
              <p:spPr>
                <a:xfrm>
                  <a:off x="3114009" y="2730927"/>
                  <a:ext cx="1111149" cy="1110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6" h="5405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4990" y="5405"/>
                      </a:lnTo>
                      <a:lnTo>
                        <a:pt x="5405" y="54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55"/>
                <p:cNvSpPr/>
                <p:nvPr/>
              </p:nvSpPr>
              <p:spPr>
                <a:xfrm>
                  <a:off x="3114009" y="1044051"/>
                  <a:ext cx="2798016" cy="27978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612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13379" y="13612"/>
                      </a:lnTo>
                      <a:lnTo>
                        <a:pt x="13612" y="13612"/>
                      </a:lnTo>
                      <a:lnTo>
                        <a:pt x="13612" y="13430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55"/>
                <p:cNvSpPr/>
                <p:nvPr/>
              </p:nvSpPr>
              <p:spPr>
                <a:xfrm>
                  <a:off x="5880182" y="1044051"/>
                  <a:ext cx="31859" cy="3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" h="155" extrusionOk="0">
                      <a:moveTo>
                        <a:pt x="0" y="0"/>
                      </a:moveTo>
                      <a:lnTo>
                        <a:pt x="154" y="154"/>
                      </a:lnTo>
                      <a:lnTo>
                        <a:pt x="154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55"/>
                <p:cNvSpPr/>
                <p:nvPr/>
              </p:nvSpPr>
              <p:spPr>
                <a:xfrm>
                  <a:off x="3114009" y="3378176"/>
                  <a:ext cx="463698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2256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1840" y="2256"/>
                      </a:lnTo>
                      <a:lnTo>
                        <a:pt x="2256" y="22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55"/>
                <p:cNvSpPr/>
                <p:nvPr/>
              </p:nvSpPr>
              <p:spPr>
                <a:xfrm>
                  <a:off x="3114009" y="3593583"/>
                  <a:ext cx="248292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" h="1208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792" y="1208"/>
                      </a:lnTo>
                      <a:lnTo>
                        <a:pt x="1208" y="120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" name="Google Shape;1686;p55"/>
                <p:cNvSpPr/>
                <p:nvPr/>
              </p:nvSpPr>
              <p:spPr>
                <a:xfrm>
                  <a:off x="3114009" y="2946334"/>
                  <a:ext cx="895743" cy="895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4357" extrusionOk="0">
                      <a:moveTo>
                        <a:pt x="1" y="0"/>
                      </a:moveTo>
                      <a:lnTo>
                        <a:pt x="1" y="421"/>
                      </a:lnTo>
                      <a:lnTo>
                        <a:pt x="3936" y="4357"/>
                      </a:lnTo>
                      <a:lnTo>
                        <a:pt x="4357" y="435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" name="Google Shape;1687;p55"/>
                <p:cNvSpPr/>
                <p:nvPr/>
              </p:nvSpPr>
              <p:spPr>
                <a:xfrm>
                  <a:off x="3114009" y="3162769"/>
                  <a:ext cx="679104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3304" extrusionOk="0">
                      <a:moveTo>
                        <a:pt x="1" y="1"/>
                      </a:moveTo>
                      <a:lnTo>
                        <a:pt x="1" y="416"/>
                      </a:lnTo>
                      <a:lnTo>
                        <a:pt x="2888" y="3304"/>
                      </a:lnTo>
                      <a:lnTo>
                        <a:pt x="3304" y="33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8" name="Google Shape;1688;p55"/>
                <p:cNvSpPr/>
                <p:nvPr/>
              </p:nvSpPr>
              <p:spPr>
                <a:xfrm>
                  <a:off x="3496727" y="1044051"/>
                  <a:ext cx="2415301" cy="2415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1" h="11750" extrusionOk="0">
                      <a:moveTo>
                        <a:pt x="1" y="0"/>
                      </a:moveTo>
                      <a:lnTo>
                        <a:pt x="11750" y="11749"/>
                      </a:lnTo>
                      <a:lnTo>
                        <a:pt x="11750" y="11334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9" name="Google Shape;1689;p55"/>
                <p:cNvSpPr/>
                <p:nvPr/>
              </p:nvSpPr>
              <p:spPr>
                <a:xfrm>
                  <a:off x="5017320" y="1044051"/>
                  <a:ext cx="894716" cy="89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4352" extrusionOk="0">
                      <a:moveTo>
                        <a:pt x="1" y="0"/>
                      </a:moveTo>
                      <a:lnTo>
                        <a:pt x="4352" y="4351"/>
                      </a:lnTo>
                      <a:lnTo>
                        <a:pt x="4352" y="3936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0" name="Google Shape;1690;p55"/>
                <p:cNvSpPr/>
                <p:nvPr/>
              </p:nvSpPr>
              <p:spPr>
                <a:xfrm>
                  <a:off x="5232727" y="1044051"/>
                  <a:ext cx="679310" cy="67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5" h="3304" extrusionOk="0">
                      <a:moveTo>
                        <a:pt x="1" y="0"/>
                      </a:moveTo>
                      <a:lnTo>
                        <a:pt x="3304" y="3304"/>
                      </a:lnTo>
                      <a:lnTo>
                        <a:pt x="3304" y="2888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1" name="Google Shape;1691;p55"/>
                <p:cNvSpPr/>
                <p:nvPr/>
              </p:nvSpPr>
              <p:spPr>
                <a:xfrm>
                  <a:off x="4802119" y="1044051"/>
                  <a:ext cx="1109916" cy="110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0" h="5400" extrusionOk="0">
                      <a:moveTo>
                        <a:pt x="0" y="0"/>
                      </a:moveTo>
                      <a:lnTo>
                        <a:pt x="5399" y="5399"/>
                      </a:lnTo>
                      <a:lnTo>
                        <a:pt x="5399" y="49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2" name="Google Shape;1692;p55"/>
                <p:cNvSpPr/>
                <p:nvPr/>
              </p:nvSpPr>
              <p:spPr>
                <a:xfrm>
                  <a:off x="5664775" y="1044051"/>
                  <a:ext cx="247265" cy="24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" h="1208" extrusionOk="0">
                      <a:moveTo>
                        <a:pt x="0" y="0"/>
                      </a:moveTo>
                      <a:lnTo>
                        <a:pt x="1202" y="1208"/>
                      </a:lnTo>
                      <a:lnTo>
                        <a:pt x="1202" y="786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" name="Google Shape;1693;p55"/>
                <p:cNvSpPr/>
                <p:nvPr/>
              </p:nvSpPr>
              <p:spPr>
                <a:xfrm>
                  <a:off x="4586711" y="1044051"/>
                  <a:ext cx="1325322" cy="1325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8" h="6448" extrusionOk="0">
                      <a:moveTo>
                        <a:pt x="0" y="0"/>
                      </a:moveTo>
                      <a:lnTo>
                        <a:pt x="6447" y="6447"/>
                      </a:lnTo>
                      <a:lnTo>
                        <a:pt x="6447" y="60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55"/>
                <p:cNvSpPr/>
                <p:nvPr/>
              </p:nvSpPr>
              <p:spPr>
                <a:xfrm>
                  <a:off x="5448134" y="1044051"/>
                  <a:ext cx="463904" cy="463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56" extrusionOk="0">
                      <a:moveTo>
                        <a:pt x="1" y="0"/>
                      </a:moveTo>
                      <a:lnTo>
                        <a:pt x="2256" y="2256"/>
                      </a:lnTo>
                      <a:lnTo>
                        <a:pt x="2256" y="1840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5" name="Google Shape;1695;p55"/>
                <p:cNvSpPr/>
                <p:nvPr/>
              </p:nvSpPr>
              <p:spPr>
                <a:xfrm>
                  <a:off x="4144181" y="1044051"/>
                  <a:ext cx="1767850" cy="176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1" h="8601" extrusionOk="0">
                      <a:moveTo>
                        <a:pt x="0" y="0"/>
                      </a:moveTo>
                      <a:lnTo>
                        <a:pt x="8600" y="8600"/>
                      </a:lnTo>
                      <a:lnTo>
                        <a:pt x="8600" y="8184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6" name="Google Shape;1696;p55"/>
                <p:cNvSpPr/>
                <p:nvPr/>
              </p:nvSpPr>
              <p:spPr>
                <a:xfrm>
                  <a:off x="4370071" y="1044051"/>
                  <a:ext cx="1541961" cy="1541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7501" extrusionOk="0">
                      <a:moveTo>
                        <a:pt x="0" y="0"/>
                      </a:moveTo>
                      <a:lnTo>
                        <a:pt x="7501" y="7501"/>
                      </a:lnTo>
                      <a:lnTo>
                        <a:pt x="7501" y="7079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" name="Google Shape;1697;p55"/>
                <p:cNvSpPr/>
                <p:nvPr/>
              </p:nvSpPr>
              <p:spPr>
                <a:xfrm>
                  <a:off x="3281320" y="1044051"/>
                  <a:ext cx="2630706" cy="2630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9" h="12798" extrusionOk="0">
                      <a:moveTo>
                        <a:pt x="1" y="0"/>
                      </a:moveTo>
                      <a:lnTo>
                        <a:pt x="12798" y="12797"/>
                      </a:lnTo>
                      <a:lnTo>
                        <a:pt x="12798" y="12382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55"/>
                <p:cNvSpPr/>
                <p:nvPr/>
              </p:nvSpPr>
              <p:spPr>
                <a:xfrm>
                  <a:off x="3712134" y="1044051"/>
                  <a:ext cx="2199895" cy="2199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3" h="10702" extrusionOk="0">
                      <a:moveTo>
                        <a:pt x="1" y="0"/>
                      </a:moveTo>
                      <a:lnTo>
                        <a:pt x="10702" y="10702"/>
                      </a:lnTo>
                      <a:lnTo>
                        <a:pt x="10702" y="10286"/>
                      </a:lnTo>
                      <a:lnTo>
                        <a:pt x="422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55"/>
                <p:cNvSpPr/>
                <p:nvPr/>
              </p:nvSpPr>
              <p:spPr>
                <a:xfrm>
                  <a:off x="3114009" y="1222050"/>
                  <a:ext cx="2620018" cy="2619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7" h="12746" extrusionOk="0">
                      <a:moveTo>
                        <a:pt x="1" y="0"/>
                      </a:moveTo>
                      <a:lnTo>
                        <a:pt x="1" y="416"/>
                      </a:lnTo>
                      <a:lnTo>
                        <a:pt x="12331" y="12746"/>
                      </a:lnTo>
                      <a:lnTo>
                        <a:pt x="12746" y="1274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55"/>
                <p:cNvSpPr/>
                <p:nvPr/>
              </p:nvSpPr>
              <p:spPr>
                <a:xfrm>
                  <a:off x="3928774" y="1044051"/>
                  <a:ext cx="1983255" cy="198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48" extrusionOk="0">
                      <a:moveTo>
                        <a:pt x="0" y="0"/>
                      </a:moveTo>
                      <a:lnTo>
                        <a:pt x="9648" y="9648"/>
                      </a:lnTo>
                      <a:lnTo>
                        <a:pt x="9648" y="9232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rgbClr val="F9E4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1" name="Google Shape;1701;p55"/>
              <p:cNvSpPr/>
              <p:nvPr/>
            </p:nvSpPr>
            <p:spPr>
              <a:xfrm>
                <a:off x="3393319" y="1235512"/>
                <a:ext cx="2199895" cy="2415114"/>
              </a:xfrm>
              <a:custGeom>
                <a:avLst/>
                <a:gdLst/>
                <a:ahLst/>
                <a:cxnLst/>
                <a:rect l="l" t="t" r="r" b="b"/>
                <a:pathLst>
                  <a:path w="11061" h="11061" extrusionOk="0">
                    <a:moveTo>
                      <a:pt x="0" y="0"/>
                    </a:moveTo>
                    <a:lnTo>
                      <a:pt x="0" y="11060"/>
                    </a:lnTo>
                    <a:lnTo>
                      <a:pt x="11060" y="11060"/>
                    </a:lnTo>
                    <a:lnTo>
                      <a:pt x="110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55"/>
              <p:cNvSpPr/>
              <p:nvPr/>
            </p:nvSpPr>
            <p:spPr>
              <a:xfrm>
                <a:off x="3433085" y="1292336"/>
                <a:ext cx="2116651" cy="2301243"/>
              </a:xfrm>
              <a:custGeom>
                <a:avLst/>
                <a:gdLst/>
                <a:ahLst/>
                <a:cxnLst/>
                <a:rect l="l" t="t" r="r" b="b"/>
                <a:pathLst>
                  <a:path w="10298" h="10298" extrusionOk="0">
                    <a:moveTo>
                      <a:pt x="1" y="1"/>
                    </a:moveTo>
                    <a:lnTo>
                      <a:pt x="1" y="10298"/>
                    </a:lnTo>
                    <a:lnTo>
                      <a:pt x="10298" y="10298"/>
                    </a:lnTo>
                    <a:lnTo>
                      <a:pt x="102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03" name="Google Shape;1703;p55"/>
          <p:cNvSpPr txBox="1">
            <a:spLocks noGrp="1"/>
          </p:cNvSpPr>
          <p:nvPr>
            <p:ph type="subTitle" idx="1"/>
          </p:nvPr>
        </p:nvSpPr>
        <p:spPr>
          <a:xfrm>
            <a:off x="3002864" y="2476724"/>
            <a:ext cx="3238200" cy="9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Pengembangan</a:t>
            </a:r>
            <a:r>
              <a:rPr lang="en-US" sz="2400" dirty="0"/>
              <a:t> hardware, software dan </a:t>
            </a:r>
            <a:r>
              <a:rPr lang="en-US" sz="2400" dirty="0" err="1"/>
              <a:t>brainware</a:t>
            </a:r>
            <a:r>
              <a:rPr lang="en-US" sz="2400" dirty="0"/>
              <a:t> </a:t>
            </a:r>
            <a:r>
              <a:rPr lang="en-US" sz="2400" dirty="0" err="1"/>
              <a:t>yg</a:t>
            </a:r>
            <a:r>
              <a:rPr lang="en-US" sz="2400" dirty="0"/>
              <a:t> </a:t>
            </a:r>
            <a:r>
              <a:rPr lang="en-US" sz="2400" dirty="0" err="1"/>
              <a:t>ingin</a:t>
            </a:r>
            <a:r>
              <a:rPr lang="en-US" sz="2400" dirty="0"/>
              <a:t> </a:t>
            </a:r>
            <a:r>
              <a:rPr lang="en-US" sz="2400" dirty="0" err="1"/>
              <a:t>dilakukan</a:t>
            </a:r>
            <a:endParaRPr lang="en-US" sz="2400" dirty="0"/>
          </a:p>
        </p:txBody>
      </p:sp>
      <p:sp>
        <p:nvSpPr>
          <p:cNvPr id="1705" name="Google Shape;1705;p55"/>
          <p:cNvSpPr txBox="1">
            <a:spLocks noGrp="1"/>
          </p:cNvSpPr>
          <p:nvPr>
            <p:ph type="title"/>
          </p:nvPr>
        </p:nvSpPr>
        <p:spPr>
          <a:xfrm flipH="1">
            <a:off x="2952888" y="116747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706" name="Google Shape;1706;p55"/>
          <p:cNvGrpSpPr/>
          <p:nvPr/>
        </p:nvGrpSpPr>
        <p:grpSpPr>
          <a:xfrm>
            <a:off x="339325" y="20422"/>
            <a:ext cx="1434995" cy="1213485"/>
            <a:chOff x="7342975" y="2937669"/>
            <a:chExt cx="1838088" cy="1554356"/>
          </a:xfrm>
        </p:grpSpPr>
        <p:sp>
          <p:nvSpPr>
            <p:cNvPr id="1707" name="Google Shape;1707;p55"/>
            <p:cNvSpPr/>
            <p:nvPr/>
          </p:nvSpPr>
          <p:spPr>
            <a:xfrm rot="-1053406">
              <a:off x="7477443" y="3147928"/>
              <a:ext cx="1569152" cy="1133838"/>
            </a:xfrm>
            <a:custGeom>
              <a:avLst/>
              <a:gdLst/>
              <a:ahLst/>
              <a:cxnLst/>
              <a:rect l="l" t="t" r="r" b="b"/>
              <a:pathLst>
                <a:path w="12707" h="9182" extrusionOk="0">
                  <a:moveTo>
                    <a:pt x="12706" y="4591"/>
                  </a:moveTo>
                  <a:cubicBezTo>
                    <a:pt x="12706" y="3942"/>
                    <a:pt x="12393" y="3390"/>
                    <a:pt x="11954" y="3156"/>
                  </a:cubicBezTo>
                  <a:lnTo>
                    <a:pt x="11954" y="1584"/>
                  </a:lnTo>
                  <a:cubicBezTo>
                    <a:pt x="11954" y="1294"/>
                    <a:pt x="11721" y="1060"/>
                    <a:pt x="11430" y="1060"/>
                  </a:cubicBezTo>
                  <a:lnTo>
                    <a:pt x="9933" y="1060"/>
                  </a:lnTo>
                  <a:cubicBezTo>
                    <a:pt x="8959" y="400"/>
                    <a:pt x="7712" y="1"/>
                    <a:pt x="6350" y="1"/>
                  </a:cubicBezTo>
                  <a:cubicBezTo>
                    <a:pt x="4995" y="1"/>
                    <a:pt x="3748" y="400"/>
                    <a:pt x="2774" y="1060"/>
                  </a:cubicBezTo>
                  <a:lnTo>
                    <a:pt x="1276" y="1060"/>
                  </a:lnTo>
                  <a:cubicBezTo>
                    <a:pt x="986" y="1060"/>
                    <a:pt x="752" y="1294"/>
                    <a:pt x="752" y="1584"/>
                  </a:cubicBezTo>
                  <a:lnTo>
                    <a:pt x="752" y="3156"/>
                  </a:lnTo>
                  <a:cubicBezTo>
                    <a:pt x="308" y="3390"/>
                    <a:pt x="0" y="3942"/>
                    <a:pt x="0" y="4591"/>
                  </a:cubicBezTo>
                  <a:cubicBezTo>
                    <a:pt x="0" y="5235"/>
                    <a:pt x="308" y="5793"/>
                    <a:pt x="752" y="6026"/>
                  </a:cubicBezTo>
                  <a:lnTo>
                    <a:pt x="752" y="7604"/>
                  </a:lnTo>
                  <a:cubicBezTo>
                    <a:pt x="752" y="7889"/>
                    <a:pt x="986" y="8122"/>
                    <a:pt x="1276" y="8122"/>
                  </a:cubicBezTo>
                  <a:lnTo>
                    <a:pt x="2774" y="8122"/>
                  </a:lnTo>
                  <a:cubicBezTo>
                    <a:pt x="3748" y="8783"/>
                    <a:pt x="4995" y="9182"/>
                    <a:pt x="6350" y="9182"/>
                  </a:cubicBezTo>
                  <a:cubicBezTo>
                    <a:pt x="7712" y="9182"/>
                    <a:pt x="8959" y="8783"/>
                    <a:pt x="9933" y="8122"/>
                  </a:cubicBezTo>
                  <a:lnTo>
                    <a:pt x="11430" y="8122"/>
                  </a:lnTo>
                  <a:cubicBezTo>
                    <a:pt x="11721" y="8122"/>
                    <a:pt x="11949" y="7889"/>
                    <a:pt x="11954" y="7604"/>
                  </a:cubicBezTo>
                  <a:lnTo>
                    <a:pt x="11954" y="6026"/>
                  </a:lnTo>
                  <a:cubicBezTo>
                    <a:pt x="12393" y="5793"/>
                    <a:pt x="12706" y="5241"/>
                    <a:pt x="12706" y="45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Grand Hotel"/>
                  <a:ea typeface="Grand Hotel"/>
                  <a:cs typeface="Grand Hotel"/>
                  <a:sym typeface="Grand Hotel"/>
                </a:rPr>
                <a:t>Our best methodology</a:t>
              </a:r>
              <a:endParaRPr sz="160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1708" name="Google Shape;1708;p55"/>
            <p:cNvSpPr/>
            <p:nvPr/>
          </p:nvSpPr>
          <p:spPr>
            <a:xfrm rot="-1053417">
              <a:off x="7507898" y="3176722"/>
              <a:ext cx="1508870" cy="1076185"/>
            </a:xfrm>
            <a:custGeom>
              <a:avLst/>
              <a:gdLst/>
              <a:ahLst/>
              <a:cxnLst/>
              <a:rect l="l" t="t" r="r" b="b"/>
              <a:pathLst>
                <a:path w="12314" h="8783" extrusionOk="0">
                  <a:moveTo>
                    <a:pt x="6151" y="63"/>
                  </a:moveTo>
                  <a:cubicBezTo>
                    <a:pt x="7410" y="63"/>
                    <a:pt x="8629" y="416"/>
                    <a:pt x="9586" y="1077"/>
                  </a:cubicBezTo>
                  <a:lnTo>
                    <a:pt x="9637" y="1111"/>
                  </a:lnTo>
                  <a:lnTo>
                    <a:pt x="9654" y="1122"/>
                  </a:lnTo>
                  <a:lnTo>
                    <a:pt x="11231" y="1122"/>
                  </a:lnTo>
                  <a:cubicBezTo>
                    <a:pt x="11380" y="1122"/>
                    <a:pt x="11493" y="1236"/>
                    <a:pt x="11493" y="1384"/>
                  </a:cubicBezTo>
                  <a:lnTo>
                    <a:pt x="11493" y="3116"/>
                  </a:lnTo>
                  <a:lnTo>
                    <a:pt x="11528" y="3133"/>
                  </a:lnTo>
                  <a:lnTo>
                    <a:pt x="11636" y="3184"/>
                  </a:lnTo>
                  <a:cubicBezTo>
                    <a:pt x="12000" y="3378"/>
                    <a:pt x="12251" y="3862"/>
                    <a:pt x="12251" y="4391"/>
                  </a:cubicBezTo>
                  <a:cubicBezTo>
                    <a:pt x="12251" y="4915"/>
                    <a:pt x="12000" y="5405"/>
                    <a:pt x="11636" y="5599"/>
                  </a:cubicBezTo>
                  <a:lnTo>
                    <a:pt x="11528" y="5650"/>
                  </a:lnTo>
                  <a:lnTo>
                    <a:pt x="11493" y="5667"/>
                  </a:lnTo>
                  <a:lnTo>
                    <a:pt x="11493" y="7404"/>
                  </a:lnTo>
                  <a:cubicBezTo>
                    <a:pt x="11493" y="7546"/>
                    <a:pt x="11380" y="7666"/>
                    <a:pt x="11231" y="7666"/>
                  </a:cubicBezTo>
                  <a:lnTo>
                    <a:pt x="9654" y="7666"/>
                  </a:lnTo>
                  <a:lnTo>
                    <a:pt x="9637" y="7677"/>
                  </a:lnTo>
                  <a:lnTo>
                    <a:pt x="9586" y="7712"/>
                  </a:lnTo>
                  <a:cubicBezTo>
                    <a:pt x="8629" y="8361"/>
                    <a:pt x="7404" y="8725"/>
                    <a:pt x="6151" y="8725"/>
                  </a:cubicBezTo>
                  <a:cubicBezTo>
                    <a:pt x="4898" y="8725"/>
                    <a:pt x="3680" y="8361"/>
                    <a:pt x="2723" y="7712"/>
                  </a:cubicBezTo>
                  <a:lnTo>
                    <a:pt x="2672" y="7677"/>
                  </a:lnTo>
                  <a:lnTo>
                    <a:pt x="2655" y="7666"/>
                  </a:lnTo>
                  <a:lnTo>
                    <a:pt x="1077" y="7666"/>
                  </a:lnTo>
                  <a:cubicBezTo>
                    <a:pt x="929" y="7666"/>
                    <a:pt x="809" y="7546"/>
                    <a:pt x="809" y="7404"/>
                  </a:cubicBezTo>
                  <a:lnTo>
                    <a:pt x="809" y="5673"/>
                  </a:lnTo>
                  <a:lnTo>
                    <a:pt x="775" y="5656"/>
                  </a:lnTo>
                  <a:lnTo>
                    <a:pt x="673" y="5599"/>
                  </a:lnTo>
                  <a:cubicBezTo>
                    <a:pt x="302" y="5405"/>
                    <a:pt x="58" y="4921"/>
                    <a:pt x="58" y="4391"/>
                  </a:cubicBezTo>
                  <a:cubicBezTo>
                    <a:pt x="58" y="3867"/>
                    <a:pt x="302" y="3383"/>
                    <a:pt x="673" y="3190"/>
                  </a:cubicBezTo>
                  <a:lnTo>
                    <a:pt x="775" y="3133"/>
                  </a:lnTo>
                  <a:lnTo>
                    <a:pt x="809" y="3116"/>
                  </a:lnTo>
                  <a:lnTo>
                    <a:pt x="809" y="1384"/>
                  </a:lnTo>
                  <a:cubicBezTo>
                    <a:pt x="809" y="1242"/>
                    <a:pt x="929" y="1122"/>
                    <a:pt x="1077" y="1122"/>
                  </a:cubicBezTo>
                  <a:lnTo>
                    <a:pt x="2655" y="1122"/>
                  </a:lnTo>
                  <a:lnTo>
                    <a:pt x="2672" y="1111"/>
                  </a:lnTo>
                  <a:lnTo>
                    <a:pt x="2723" y="1077"/>
                  </a:lnTo>
                  <a:cubicBezTo>
                    <a:pt x="3680" y="422"/>
                    <a:pt x="4898" y="63"/>
                    <a:pt x="6151" y="63"/>
                  </a:cubicBezTo>
                  <a:close/>
                  <a:moveTo>
                    <a:pt x="6151" y="0"/>
                  </a:moveTo>
                  <a:cubicBezTo>
                    <a:pt x="4887" y="0"/>
                    <a:pt x="3657" y="365"/>
                    <a:pt x="2683" y="1025"/>
                  </a:cubicBezTo>
                  <a:lnTo>
                    <a:pt x="2637" y="1060"/>
                  </a:lnTo>
                  <a:lnTo>
                    <a:pt x="1077" y="1060"/>
                  </a:lnTo>
                  <a:cubicBezTo>
                    <a:pt x="895" y="1060"/>
                    <a:pt x="752" y="1208"/>
                    <a:pt x="752" y="1384"/>
                  </a:cubicBezTo>
                  <a:lnTo>
                    <a:pt x="752" y="3081"/>
                  </a:lnTo>
                  <a:lnTo>
                    <a:pt x="650" y="3133"/>
                  </a:lnTo>
                  <a:cubicBezTo>
                    <a:pt x="257" y="3332"/>
                    <a:pt x="1" y="3845"/>
                    <a:pt x="1" y="4391"/>
                  </a:cubicBezTo>
                  <a:cubicBezTo>
                    <a:pt x="1" y="4938"/>
                    <a:pt x="257" y="5445"/>
                    <a:pt x="650" y="5650"/>
                  </a:cubicBezTo>
                  <a:lnTo>
                    <a:pt x="752" y="5701"/>
                  </a:lnTo>
                  <a:lnTo>
                    <a:pt x="752" y="7404"/>
                  </a:lnTo>
                  <a:cubicBezTo>
                    <a:pt x="752" y="7581"/>
                    <a:pt x="900" y="7723"/>
                    <a:pt x="1077" y="7723"/>
                  </a:cubicBezTo>
                  <a:lnTo>
                    <a:pt x="2643" y="7723"/>
                  </a:lnTo>
                  <a:lnTo>
                    <a:pt x="2689" y="7757"/>
                  </a:lnTo>
                  <a:cubicBezTo>
                    <a:pt x="3663" y="8423"/>
                    <a:pt x="4893" y="8782"/>
                    <a:pt x="6157" y="8782"/>
                  </a:cubicBezTo>
                  <a:cubicBezTo>
                    <a:pt x="7421" y="8782"/>
                    <a:pt x="8657" y="8423"/>
                    <a:pt x="9625" y="7757"/>
                  </a:cubicBezTo>
                  <a:lnTo>
                    <a:pt x="9677" y="7723"/>
                  </a:lnTo>
                  <a:lnTo>
                    <a:pt x="11237" y="7723"/>
                  </a:lnTo>
                  <a:cubicBezTo>
                    <a:pt x="11414" y="7723"/>
                    <a:pt x="11562" y="7581"/>
                    <a:pt x="11562" y="7404"/>
                  </a:cubicBezTo>
                  <a:lnTo>
                    <a:pt x="11562" y="5707"/>
                  </a:lnTo>
                  <a:lnTo>
                    <a:pt x="11664" y="5650"/>
                  </a:lnTo>
                  <a:cubicBezTo>
                    <a:pt x="12052" y="5451"/>
                    <a:pt x="12314" y="4938"/>
                    <a:pt x="12314" y="4391"/>
                  </a:cubicBezTo>
                  <a:cubicBezTo>
                    <a:pt x="12314" y="3845"/>
                    <a:pt x="12052" y="3338"/>
                    <a:pt x="11664" y="3133"/>
                  </a:cubicBezTo>
                  <a:lnTo>
                    <a:pt x="11562" y="3081"/>
                  </a:lnTo>
                  <a:lnTo>
                    <a:pt x="11562" y="1384"/>
                  </a:lnTo>
                  <a:cubicBezTo>
                    <a:pt x="11562" y="1208"/>
                    <a:pt x="11414" y="1060"/>
                    <a:pt x="11237" y="1060"/>
                  </a:cubicBezTo>
                  <a:lnTo>
                    <a:pt x="9671" y="1060"/>
                  </a:lnTo>
                  <a:lnTo>
                    <a:pt x="9620" y="1025"/>
                  </a:lnTo>
                  <a:cubicBezTo>
                    <a:pt x="8652" y="365"/>
                    <a:pt x="7421" y="0"/>
                    <a:pt x="6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55"/>
          <p:cNvGrpSpPr/>
          <p:nvPr/>
        </p:nvGrpSpPr>
        <p:grpSpPr>
          <a:xfrm rot="10800000">
            <a:off x="7875762" y="3480591"/>
            <a:ext cx="339250" cy="1455843"/>
            <a:chOff x="1356787" y="1707216"/>
            <a:chExt cx="339250" cy="1455843"/>
          </a:xfrm>
        </p:grpSpPr>
        <p:sp>
          <p:nvSpPr>
            <p:cNvPr id="1710" name="Google Shape;1710;p55"/>
            <p:cNvSpPr/>
            <p:nvPr/>
          </p:nvSpPr>
          <p:spPr>
            <a:xfrm rot="5400000">
              <a:off x="1512053" y="3132963"/>
              <a:ext cx="28720" cy="31472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69" y="0"/>
                  </a:moveTo>
                  <a:cubicBezTo>
                    <a:pt x="0" y="86"/>
                    <a:pt x="23" y="177"/>
                    <a:pt x="74" y="262"/>
                  </a:cubicBezTo>
                  <a:cubicBezTo>
                    <a:pt x="97" y="251"/>
                    <a:pt x="120" y="234"/>
                    <a:pt x="143" y="217"/>
                  </a:cubicBezTo>
                  <a:cubicBezTo>
                    <a:pt x="239" y="131"/>
                    <a:pt x="239" y="120"/>
                    <a:pt x="143" y="34"/>
                  </a:cubicBezTo>
                  <a:cubicBezTo>
                    <a:pt x="120" y="23"/>
                    <a:pt x="97" y="6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 rot="5400000">
              <a:off x="808063" y="2255940"/>
              <a:ext cx="1436698" cy="339250"/>
            </a:xfrm>
            <a:custGeom>
              <a:avLst/>
              <a:gdLst/>
              <a:ahLst/>
              <a:cxnLst/>
              <a:rect l="l" t="t" r="r" b="b"/>
              <a:pathLst>
                <a:path w="12006" h="2835" extrusionOk="0">
                  <a:moveTo>
                    <a:pt x="8097" y="288"/>
                  </a:moveTo>
                  <a:cubicBezTo>
                    <a:pt x="8103" y="288"/>
                    <a:pt x="8110" y="288"/>
                    <a:pt x="8116" y="289"/>
                  </a:cubicBezTo>
                  <a:cubicBezTo>
                    <a:pt x="8241" y="289"/>
                    <a:pt x="8327" y="363"/>
                    <a:pt x="8321" y="465"/>
                  </a:cubicBezTo>
                  <a:cubicBezTo>
                    <a:pt x="8310" y="574"/>
                    <a:pt x="8219" y="653"/>
                    <a:pt x="8116" y="653"/>
                  </a:cubicBezTo>
                  <a:cubicBezTo>
                    <a:pt x="8008" y="653"/>
                    <a:pt x="7922" y="562"/>
                    <a:pt x="7922" y="454"/>
                  </a:cubicBezTo>
                  <a:cubicBezTo>
                    <a:pt x="7922" y="363"/>
                    <a:pt x="8002" y="288"/>
                    <a:pt x="8097" y="288"/>
                  </a:cubicBezTo>
                  <a:close/>
                  <a:moveTo>
                    <a:pt x="5519" y="363"/>
                  </a:moveTo>
                  <a:cubicBezTo>
                    <a:pt x="5627" y="363"/>
                    <a:pt x="5718" y="443"/>
                    <a:pt x="5718" y="551"/>
                  </a:cubicBezTo>
                  <a:cubicBezTo>
                    <a:pt x="5724" y="642"/>
                    <a:pt x="5656" y="722"/>
                    <a:pt x="5565" y="733"/>
                  </a:cubicBezTo>
                  <a:cubicBezTo>
                    <a:pt x="5561" y="733"/>
                    <a:pt x="5558" y="733"/>
                    <a:pt x="5555" y="733"/>
                  </a:cubicBezTo>
                  <a:cubicBezTo>
                    <a:pt x="5455" y="733"/>
                    <a:pt x="5342" y="651"/>
                    <a:pt x="5337" y="568"/>
                  </a:cubicBezTo>
                  <a:cubicBezTo>
                    <a:pt x="5331" y="460"/>
                    <a:pt x="5411" y="369"/>
                    <a:pt x="5519" y="363"/>
                  </a:cubicBezTo>
                  <a:close/>
                  <a:moveTo>
                    <a:pt x="2842" y="380"/>
                  </a:moveTo>
                  <a:lnTo>
                    <a:pt x="2837" y="386"/>
                  </a:lnTo>
                  <a:cubicBezTo>
                    <a:pt x="2945" y="386"/>
                    <a:pt x="3030" y="471"/>
                    <a:pt x="3030" y="579"/>
                  </a:cubicBezTo>
                  <a:cubicBezTo>
                    <a:pt x="3025" y="682"/>
                    <a:pt x="2945" y="767"/>
                    <a:pt x="2837" y="773"/>
                  </a:cubicBezTo>
                  <a:cubicBezTo>
                    <a:pt x="2734" y="761"/>
                    <a:pt x="2654" y="682"/>
                    <a:pt x="2643" y="574"/>
                  </a:cubicBezTo>
                  <a:cubicBezTo>
                    <a:pt x="2649" y="471"/>
                    <a:pt x="2734" y="386"/>
                    <a:pt x="2842" y="380"/>
                  </a:cubicBezTo>
                  <a:close/>
                  <a:moveTo>
                    <a:pt x="9454" y="653"/>
                  </a:moveTo>
                  <a:cubicBezTo>
                    <a:pt x="9568" y="670"/>
                    <a:pt x="9659" y="767"/>
                    <a:pt x="9659" y="887"/>
                  </a:cubicBezTo>
                  <a:cubicBezTo>
                    <a:pt x="9659" y="995"/>
                    <a:pt x="9568" y="1080"/>
                    <a:pt x="9466" y="1080"/>
                  </a:cubicBezTo>
                  <a:cubicBezTo>
                    <a:pt x="9352" y="1075"/>
                    <a:pt x="9261" y="978"/>
                    <a:pt x="9261" y="864"/>
                  </a:cubicBezTo>
                  <a:cubicBezTo>
                    <a:pt x="9249" y="750"/>
                    <a:pt x="9341" y="653"/>
                    <a:pt x="9454" y="653"/>
                  </a:cubicBezTo>
                  <a:close/>
                  <a:moveTo>
                    <a:pt x="4183" y="726"/>
                  </a:moveTo>
                  <a:cubicBezTo>
                    <a:pt x="4271" y="726"/>
                    <a:pt x="4340" y="797"/>
                    <a:pt x="4334" y="887"/>
                  </a:cubicBezTo>
                  <a:cubicBezTo>
                    <a:pt x="4340" y="989"/>
                    <a:pt x="4266" y="1080"/>
                    <a:pt x="4164" y="1097"/>
                  </a:cubicBezTo>
                  <a:cubicBezTo>
                    <a:pt x="4160" y="1098"/>
                    <a:pt x="4157" y="1098"/>
                    <a:pt x="4153" y="1098"/>
                  </a:cubicBezTo>
                  <a:cubicBezTo>
                    <a:pt x="4055" y="1098"/>
                    <a:pt x="3976" y="1020"/>
                    <a:pt x="3981" y="921"/>
                  </a:cubicBezTo>
                  <a:cubicBezTo>
                    <a:pt x="3965" y="816"/>
                    <a:pt x="4050" y="727"/>
                    <a:pt x="4154" y="727"/>
                  </a:cubicBezTo>
                  <a:cubicBezTo>
                    <a:pt x="4157" y="727"/>
                    <a:pt x="4160" y="727"/>
                    <a:pt x="4164" y="727"/>
                  </a:cubicBezTo>
                  <a:cubicBezTo>
                    <a:pt x="4170" y="727"/>
                    <a:pt x="4177" y="726"/>
                    <a:pt x="4183" y="726"/>
                  </a:cubicBezTo>
                  <a:close/>
                  <a:moveTo>
                    <a:pt x="6817" y="772"/>
                  </a:moveTo>
                  <a:cubicBezTo>
                    <a:pt x="7055" y="772"/>
                    <a:pt x="7063" y="1137"/>
                    <a:pt x="6817" y="1137"/>
                  </a:cubicBezTo>
                  <a:cubicBezTo>
                    <a:pt x="6816" y="1137"/>
                    <a:pt x="6814" y="1137"/>
                    <a:pt x="6812" y="1137"/>
                  </a:cubicBezTo>
                  <a:cubicBezTo>
                    <a:pt x="6704" y="1126"/>
                    <a:pt x="6630" y="1041"/>
                    <a:pt x="6630" y="932"/>
                  </a:cubicBezTo>
                  <a:cubicBezTo>
                    <a:pt x="6624" y="845"/>
                    <a:pt x="6698" y="773"/>
                    <a:pt x="6790" y="773"/>
                  </a:cubicBezTo>
                  <a:cubicBezTo>
                    <a:pt x="6794" y="773"/>
                    <a:pt x="6797" y="773"/>
                    <a:pt x="6801" y="773"/>
                  </a:cubicBezTo>
                  <a:cubicBezTo>
                    <a:pt x="6806" y="772"/>
                    <a:pt x="6811" y="772"/>
                    <a:pt x="6817" y="772"/>
                  </a:cubicBezTo>
                  <a:close/>
                  <a:moveTo>
                    <a:pt x="1561" y="744"/>
                  </a:moveTo>
                  <a:cubicBezTo>
                    <a:pt x="1669" y="750"/>
                    <a:pt x="1749" y="841"/>
                    <a:pt x="1737" y="949"/>
                  </a:cubicBezTo>
                  <a:cubicBezTo>
                    <a:pt x="1737" y="1063"/>
                    <a:pt x="1652" y="1154"/>
                    <a:pt x="1544" y="1160"/>
                  </a:cubicBezTo>
                  <a:cubicBezTo>
                    <a:pt x="1436" y="1154"/>
                    <a:pt x="1356" y="1063"/>
                    <a:pt x="1367" y="961"/>
                  </a:cubicBezTo>
                  <a:cubicBezTo>
                    <a:pt x="1362" y="847"/>
                    <a:pt x="1447" y="750"/>
                    <a:pt x="1561" y="744"/>
                  </a:cubicBezTo>
                  <a:close/>
                  <a:moveTo>
                    <a:pt x="8172" y="1236"/>
                  </a:moveTo>
                  <a:cubicBezTo>
                    <a:pt x="8183" y="1236"/>
                    <a:pt x="8195" y="1237"/>
                    <a:pt x="8207" y="1240"/>
                  </a:cubicBezTo>
                  <a:cubicBezTo>
                    <a:pt x="8293" y="1240"/>
                    <a:pt x="8361" y="1314"/>
                    <a:pt x="8355" y="1399"/>
                  </a:cubicBezTo>
                  <a:cubicBezTo>
                    <a:pt x="8340" y="1489"/>
                    <a:pt x="8261" y="1549"/>
                    <a:pt x="8173" y="1549"/>
                  </a:cubicBezTo>
                  <a:cubicBezTo>
                    <a:pt x="8165" y="1549"/>
                    <a:pt x="8158" y="1548"/>
                    <a:pt x="8150" y="1547"/>
                  </a:cubicBezTo>
                  <a:cubicBezTo>
                    <a:pt x="8065" y="1547"/>
                    <a:pt x="7996" y="1473"/>
                    <a:pt x="8002" y="1388"/>
                  </a:cubicBezTo>
                  <a:cubicBezTo>
                    <a:pt x="8012" y="1303"/>
                    <a:pt x="8088" y="1236"/>
                    <a:pt x="8172" y="1236"/>
                  </a:cubicBezTo>
                  <a:close/>
                  <a:moveTo>
                    <a:pt x="10848" y="1144"/>
                  </a:moveTo>
                  <a:cubicBezTo>
                    <a:pt x="10958" y="1144"/>
                    <a:pt x="11067" y="1221"/>
                    <a:pt x="11043" y="1371"/>
                  </a:cubicBezTo>
                  <a:cubicBezTo>
                    <a:pt x="11038" y="1485"/>
                    <a:pt x="10947" y="1576"/>
                    <a:pt x="10833" y="1576"/>
                  </a:cubicBezTo>
                  <a:cubicBezTo>
                    <a:pt x="10719" y="1570"/>
                    <a:pt x="10633" y="1468"/>
                    <a:pt x="10650" y="1354"/>
                  </a:cubicBezTo>
                  <a:cubicBezTo>
                    <a:pt x="10642" y="1213"/>
                    <a:pt x="10745" y="1144"/>
                    <a:pt x="10848" y="1144"/>
                  </a:cubicBezTo>
                  <a:close/>
                  <a:moveTo>
                    <a:pt x="2847" y="1353"/>
                  </a:moveTo>
                  <a:cubicBezTo>
                    <a:pt x="2928" y="1353"/>
                    <a:pt x="2996" y="1420"/>
                    <a:pt x="2990" y="1502"/>
                  </a:cubicBezTo>
                  <a:cubicBezTo>
                    <a:pt x="2996" y="1590"/>
                    <a:pt x="2927" y="1667"/>
                    <a:pt x="2840" y="1667"/>
                  </a:cubicBezTo>
                  <a:cubicBezTo>
                    <a:pt x="2837" y="1667"/>
                    <a:pt x="2834" y="1667"/>
                    <a:pt x="2831" y="1667"/>
                  </a:cubicBezTo>
                  <a:cubicBezTo>
                    <a:pt x="2828" y="1667"/>
                    <a:pt x="2824" y="1667"/>
                    <a:pt x="2821" y="1667"/>
                  </a:cubicBezTo>
                  <a:cubicBezTo>
                    <a:pt x="2740" y="1667"/>
                    <a:pt x="2677" y="1601"/>
                    <a:pt x="2677" y="1519"/>
                  </a:cubicBezTo>
                  <a:cubicBezTo>
                    <a:pt x="2672" y="1428"/>
                    <a:pt x="2746" y="1354"/>
                    <a:pt x="2837" y="1354"/>
                  </a:cubicBezTo>
                  <a:cubicBezTo>
                    <a:pt x="2840" y="1354"/>
                    <a:pt x="2843" y="1353"/>
                    <a:pt x="2847" y="1353"/>
                  </a:cubicBezTo>
                  <a:close/>
                  <a:moveTo>
                    <a:pt x="5505" y="1279"/>
                  </a:moveTo>
                  <a:cubicBezTo>
                    <a:pt x="5510" y="1279"/>
                    <a:pt x="5515" y="1279"/>
                    <a:pt x="5519" y="1280"/>
                  </a:cubicBezTo>
                  <a:cubicBezTo>
                    <a:pt x="5741" y="1342"/>
                    <a:pt x="5730" y="1661"/>
                    <a:pt x="5508" y="1707"/>
                  </a:cubicBezTo>
                  <a:cubicBezTo>
                    <a:pt x="5399" y="1701"/>
                    <a:pt x="5314" y="1616"/>
                    <a:pt x="5314" y="1513"/>
                  </a:cubicBezTo>
                  <a:cubicBezTo>
                    <a:pt x="5314" y="1394"/>
                    <a:pt x="5408" y="1279"/>
                    <a:pt x="5505" y="1279"/>
                  </a:cubicBezTo>
                  <a:close/>
                  <a:moveTo>
                    <a:pt x="9481" y="1723"/>
                  </a:moveTo>
                  <a:cubicBezTo>
                    <a:pt x="9486" y="1723"/>
                    <a:pt x="9490" y="1723"/>
                    <a:pt x="9494" y="1724"/>
                  </a:cubicBezTo>
                  <a:cubicBezTo>
                    <a:pt x="9591" y="1741"/>
                    <a:pt x="9659" y="1826"/>
                    <a:pt x="9659" y="1923"/>
                  </a:cubicBezTo>
                  <a:cubicBezTo>
                    <a:pt x="9659" y="2023"/>
                    <a:pt x="9579" y="2111"/>
                    <a:pt x="9475" y="2111"/>
                  </a:cubicBezTo>
                  <a:cubicBezTo>
                    <a:pt x="9472" y="2111"/>
                    <a:pt x="9469" y="2111"/>
                    <a:pt x="9466" y="2111"/>
                  </a:cubicBezTo>
                  <a:cubicBezTo>
                    <a:pt x="9369" y="2106"/>
                    <a:pt x="9295" y="2014"/>
                    <a:pt x="9306" y="1918"/>
                  </a:cubicBezTo>
                  <a:cubicBezTo>
                    <a:pt x="9312" y="1820"/>
                    <a:pt x="9399" y="1723"/>
                    <a:pt x="9481" y="1723"/>
                  </a:cubicBezTo>
                  <a:close/>
                  <a:moveTo>
                    <a:pt x="4226" y="1718"/>
                  </a:moveTo>
                  <a:cubicBezTo>
                    <a:pt x="4329" y="1724"/>
                    <a:pt x="4414" y="1809"/>
                    <a:pt x="4409" y="1918"/>
                  </a:cubicBezTo>
                  <a:lnTo>
                    <a:pt x="4409" y="1923"/>
                  </a:lnTo>
                  <a:cubicBezTo>
                    <a:pt x="4403" y="2043"/>
                    <a:pt x="4306" y="2134"/>
                    <a:pt x="4186" y="2134"/>
                  </a:cubicBezTo>
                  <a:cubicBezTo>
                    <a:pt x="4084" y="2134"/>
                    <a:pt x="4004" y="2049"/>
                    <a:pt x="4010" y="1952"/>
                  </a:cubicBezTo>
                  <a:cubicBezTo>
                    <a:pt x="4021" y="1832"/>
                    <a:pt x="4107" y="1735"/>
                    <a:pt x="4226" y="1718"/>
                  </a:cubicBezTo>
                  <a:close/>
                  <a:moveTo>
                    <a:pt x="1571" y="1764"/>
                  </a:moveTo>
                  <a:cubicBezTo>
                    <a:pt x="1663" y="1764"/>
                    <a:pt x="1743" y="1841"/>
                    <a:pt x="1737" y="1940"/>
                  </a:cubicBezTo>
                  <a:cubicBezTo>
                    <a:pt x="1749" y="2054"/>
                    <a:pt x="1663" y="2151"/>
                    <a:pt x="1550" y="2157"/>
                  </a:cubicBezTo>
                  <a:cubicBezTo>
                    <a:pt x="1546" y="2157"/>
                    <a:pt x="1543" y="2157"/>
                    <a:pt x="1539" y="2157"/>
                  </a:cubicBezTo>
                  <a:cubicBezTo>
                    <a:pt x="1447" y="2157"/>
                    <a:pt x="1379" y="2085"/>
                    <a:pt x="1379" y="1992"/>
                  </a:cubicBezTo>
                  <a:cubicBezTo>
                    <a:pt x="1367" y="1883"/>
                    <a:pt x="1447" y="1781"/>
                    <a:pt x="1561" y="1764"/>
                  </a:cubicBezTo>
                  <a:cubicBezTo>
                    <a:pt x="1564" y="1764"/>
                    <a:pt x="1567" y="1764"/>
                    <a:pt x="1571" y="1764"/>
                  </a:cubicBezTo>
                  <a:close/>
                  <a:moveTo>
                    <a:pt x="6812" y="1872"/>
                  </a:moveTo>
                  <a:cubicBezTo>
                    <a:pt x="6920" y="1872"/>
                    <a:pt x="7006" y="1952"/>
                    <a:pt x="7017" y="2060"/>
                  </a:cubicBezTo>
                  <a:cubicBezTo>
                    <a:pt x="7006" y="2162"/>
                    <a:pt x="6926" y="2248"/>
                    <a:pt x="6823" y="2259"/>
                  </a:cubicBezTo>
                  <a:cubicBezTo>
                    <a:pt x="6715" y="2259"/>
                    <a:pt x="6630" y="2180"/>
                    <a:pt x="6630" y="2071"/>
                  </a:cubicBezTo>
                  <a:cubicBezTo>
                    <a:pt x="6624" y="1963"/>
                    <a:pt x="6704" y="1872"/>
                    <a:pt x="6812" y="1872"/>
                  </a:cubicBezTo>
                  <a:close/>
                  <a:moveTo>
                    <a:pt x="8120" y="2157"/>
                  </a:moveTo>
                  <a:cubicBezTo>
                    <a:pt x="8218" y="2157"/>
                    <a:pt x="8293" y="2240"/>
                    <a:pt x="8293" y="2339"/>
                  </a:cubicBezTo>
                  <a:cubicBezTo>
                    <a:pt x="8293" y="2436"/>
                    <a:pt x="8213" y="2516"/>
                    <a:pt x="8116" y="2521"/>
                  </a:cubicBezTo>
                  <a:cubicBezTo>
                    <a:pt x="8014" y="2510"/>
                    <a:pt x="7940" y="2430"/>
                    <a:pt x="7934" y="2333"/>
                  </a:cubicBezTo>
                  <a:cubicBezTo>
                    <a:pt x="7934" y="2237"/>
                    <a:pt x="8014" y="2157"/>
                    <a:pt x="8110" y="2157"/>
                  </a:cubicBezTo>
                  <a:cubicBezTo>
                    <a:pt x="8114" y="2157"/>
                    <a:pt x="8117" y="2157"/>
                    <a:pt x="8120" y="2157"/>
                  </a:cubicBezTo>
                  <a:close/>
                  <a:moveTo>
                    <a:pt x="2865" y="2174"/>
                  </a:moveTo>
                  <a:cubicBezTo>
                    <a:pt x="2951" y="2185"/>
                    <a:pt x="3019" y="2265"/>
                    <a:pt x="3025" y="2356"/>
                  </a:cubicBezTo>
                  <a:cubicBezTo>
                    <a:pt x="3025" y="2456"/>
                    <a:pt x="2933" y="2556"/>
                    <a:pt x="2849" y="2556"/>
                  </a:cubicBezTo>
                  <a:cubicBezTo>
                    <a:pt x="2847" y="2556"/>
                    <a:pt x="2845" y="2556"/>
                    <a:pt x="2842" y="2555"/>
                  </a:cubicBezTo>
                  <a:lnTo>
                    <a:pt x="2837" y="2561"/>
                  </a:lnTo>
                  <a:cubicBezTo>
                    <a:pt x="2746" y="2544"/>
                    <a:pt x="2677" y="2453"/>
                    <a:pt x="2683" y="2356"/>
                  </a:cubicBezTo>
                  <a:cubicBezTo>
                    <a:pt x="2689" y="2259"/>
                    <a:pt x="2763" y="2180"/>
                    <a:pt x="2865" y="2174"/>
                  </a:cubicBezTo>
                  <a:close/>
                  <a:moveTo>
                    <a:pt x="5519" y="2248"/>
                  </a:moveTo>
                  <a:cubicBezTo>
                    <a:pt x="5616" y="2248"/>
                    <a:pt x="5696" y="2322"/>
                    <a:pt x="5707" y="2419"/>
                  </a:cubicBezTo>
                  <a:cubicBezTo>
                    <a:pt x="5691" y="2525"/>
                    <a:pt x="5605" y="2602"/>
                    <a:pt x="5501" y="2602"/>
                  </a:cubicBezTo>
                  <a:cubicBezTo>
                    <a:pt x="5494" y="2602"/>
                    <a:pt x="5486" y="2602"/>
                    <a:pt x="5479" y="2601"/>
                  </a:cubicBezTo>
                  <a:lnTo>
                    <a:pt x="5479" y="2601"/>
                  </a:lnTo>
                  <a:lnTo>
                    <a:pt x="5485" y="2607"/>
                  </a:lnTo>
                  <a:cubicBezTo>
                    <a:pt x="5388" y="2607"/>
                    <a:pt x="5320" y="2527"/>
                    <a:pt x="5320" y="2436"/>
                  </a:cubicBezTo>
                  <a:cubicBezTo>
                    <a:pt x="5331" y="2333"/>
                    <a:pt x="5417" y="2254"/>
                    <a:pt x="5519" y="2248"/>
                  </a:cubicBezTo>
                  <a:close/>
                  <a:moveTo>
                    <a:pt x="10080" y="0"/>
                  </a:moveTo>
                  <a:cubicBezTo>
                    <a:pt x="9955" y="0"/>
                    <a:pt x="9830" y="6"/>
                    <a:pt x="9705" y="27"/>
                  </a:cubicBezTo>
                  <a:cubicBezTo>
                    <a:pt x="9705" y="50"/>
                    <a:pt x="9705" y="78"/>
                    <a:pt x="9699" y="101"/>
                  </a:cubicBezTo>
                  <a:cubicBezTo>
                    <a:pt x="9652" y="216"/>
                    <a:pt x="9586" y="273"/>
                    <a:pt x="9505" y="273"/>
                  </a:cubicBezTo>
                  <a:cubicBezTo>
                    <a:pt x="9498" y="273"/>
                    <a:pt x="9491" y="273"/>
                    <a:pt x="9483" y="272"/>
                  </a:cubicBezTo>
                  <a:cubicBezTo>
                    <a:pt x="9398" y="260"/>
                    <a:pt x="9363" y="203"/>
                    <a:pt x="9352" y="38"/>
                  </a:cubicBezTo>
                  <a:cubicBezTo>
                    <a:pt x="9007" y="30"/>
                    <a:pt x="8662" y="27"/>
                    <a:pt x="8316" y="27"/>
                  </a:cubicBezTo>
                  <a:cubicBezTo>
                    <a:pt x="7896" y="27"/>
                    <a:pt x="7475" y="32"/>
                    <a:pt x="7057" y="38"/>
                  </a:cubicBezTo>
                  <a:cubicBezTo>
                    <a:pt x="7108" y="141"/>
                    <a:pt x="7074" y="260"/>
                    <a:pt x="6977" y="323"/>
                  </a:cubicBezTo>
                  <a:cubicBezTo>
                    <a:pt x="6940" y="342"/>
                    <a:pt x="6900" y="351"/>
                    <a:pt x="6860" y="351"/>
                  </a:cubicBezTo>
                  <a:cubicBezTo>
                    <a:pt x="6802" y="351"/>
                    <a:pt x="6745" y="332"/>
                    <a:pt x="6698" y="294"/>
                  </a:cubicBezTo>
                  <a:cubicBezTo>
                    <a:pt x="6607" y="220"/>
                    <a:pt x="6618" y="135"/>
                    <a:pt x="6670" y="44"/>
                  </a:cubicBezTo>
                  <a:lnTo>
                    <a:pt x="4813" y="44"/>
                  </a:lnTo>
                  <a:cubicBezTo>
                    <a:pt x="4759" y="42"/>
                    <a:pt x="4704" y="40"/>
                    <a:pt x="4651" y="40"/>
                  </a:cubicBezTo>
                  <a:cubicBezTo>
                    <a:pt x="4557" y="40"/>
                    <a:pt x="4465" y="44"/>
                    <a:pt x="4374" y="55"/>
                  </a:cubicBezTo>
                  <a:cubicBezTo>
                    <a:pt x="4363" y="89"/>
                    <a:pt x="4352" y="118"/>
                    <a:pt x="4334" y="146"/>
                  </a:cubicBezTo>
                  <a:cubicBezTo>
                    <a:pt x="4307" y="206"/>
                    <a:pt x="4246" y="244"/>
                    <a:pt x="4181" y="244"/>
                  </a:cubicBezTo>
                  <a:cubicBezTo>
                    <a:pt x="4166" y="244"/>
                    <a:pt x="4150" y="242"/>
                    <a:pt x="4135" y="238"/>
                  </a:cubicBezTo>
                  <a:cubicBezTo>
                    <a:pt x="4050" y="220"/>
                    <a:pt x="4004" y="135"/>
                    <a:pt x="4027" y="55"/>
                  </a:cubicBezTo>
                  <a:cubicBezTo>
                    <a:pt x="3766" y="45"/>
                    <a:pt x="3503" y="43"/>
                    <a:pt x="3240" y="43"/>
                  </a:cubicBezTo>
                  <a:cubicBezTo>
                    <a:pt x="2993" y="43"/>
                    <a:pt x="2745" y="45"/>
                    <a:pt x="2498" y="45"/>
                  </a:cubicBezTo>
                  <a:cubicBezTo>
                    <a:pt x="2400" y="45"/>
                    <a:pt x="2302" y="45"/>
                    <a:pt x="2204" y="44"/>
                  </a:cubicBezTo>
                  <a:cubicBezTo>
                    <a:pt x="2154" y="40"/>
                    <a:pt x="2104" y="38"/>
                    <a:pt x="2053" y="38"/>
                  </a:cubicBezTo>
                  <a:cubicBezTo>
                    <a:pt x="1961" y="38"/>
                    <a:pt x="1869" y="44"/>
                    <a:pt x="1777" y="55"/>
                  </a:cubicBezTo>
                  <a:cubicBezTo>
                    <a:pt x="1737" y="209"/>
                    <a:pt x="1675" y="272"/>
                    <a:pt x="1567" y="272"/>
                  </a:cubicBezTo>
                  <a:cubicBezTo>
                    <a:pt x="1458" y="272"/>
                    <a:pt x="1413" y="215"/>
                    <a:pt x="1379" y="55"/>
                  </a:cubicBezTo>
                  <a:cubicBezTo>
                    <a:pt x="1292" y="47"/>
                    <a:pt x="1181" y="44"/>
                    <a:pt x="1061" y="44"/>
                  </a:cubicBezTo>
                  <a:cubicBezTo>
                    <a:pt x="667" y="44"/>
                    <a:pt x="170" y="83"/>
                    <a:pt x="92" y="135"/>
                  </a:cubicBezTo>
                  <a:lnTo>
                    <a:pt x="439" y="340"/>
                  </a:lnTo>
                  <a:cubicBezTo>
                    <a:pt x="467" y="374"/>
                    <a:pt x="502" y="408"/>
                    <a:pt x="530" y="443"/>
                  </a:cubicBezTo>
                  <a:cubicBezTo>
                    <a:pt x="598" y="505"/>
                    <a:pt x="627" y="574"/>
                    <a:pt x="581" y="653"/>
                  </a:cubicBezTo>
                  <a:cubicBezTo>
                    <a:pt x="548" y="710"/>
                    <a:pt x="496" y="731"/>
                    <a:pt x="439" y="731"/>
                  </a:cubicBezTo>
                  <a:cubicBezTo>
                    <a:pt x="410" y="731"/>
                    <a:pt x="379" y="726"/>
                    <a:pt x="348" y="716"/>
                  </a:cubicBezTo>
                  <a:cubicBezTo>
                    <a:pt x="319" y="710"/>
                    <a:pt x="297" y="676"/>
                    <a:pt x="274" y="659"/>
                  </a:cubicBezTo>
                  <a:cubicBezTo>
                    <a:pt x="194" y="727"/>
                    <a:pt x="126" y="813"/>
                    <a:pt x="69" y="904"/>
                  </a:cubicBezTo>
                  <a:cubicBezTo>
                    <a:pt x="6" y="989"/>
                    <a:pt x="18" y="1018"/>
                    <a:pt x="126" y="1063"/>
                  </a:cubicBezTo>
                  <a:cubicBezTo>
                    <a:pt x="217" y="1103"/>
                    <a:pt x="314" y="1137"/>
                    <a:pt x="411" y="1172"/>
                  </a:cubicBezTo>
                  <a:cubicBezTo>
                    <a:pt x="473" y="1194"/>
                    <a:pt x="445" y="1228"/>
                    <a:pt x="422" y="1263"/>
                  </a:cubicBezTo>
                  <a:cubicBezTo>
                    <a:pt x="462" y="1291"/>
                    <a:pt x="502" y="1314"/>
                    <a:pt x="536" y="1348"/>
                  </a:cubicBezTo>
                  <a:cubicBezTo>
                    <a:pt x="610" y="1411"/>
                    <a:pt x="627" y="1519"/>
                    <a:pt x="581" y="1604"/>
                  </a:cubicBezTo>
                  <a:cubicBezTo>
                    <a:pt x="549" y="1664"/>
                    <a:pt x="487" y="1702"/>
                    <a:pt x="422" y="1702"/>
                  </a:cubicBezTo>
                  <a:cubicBezTo>
                    <a:pt x="407" y="1702"/>
                    <a:pt x="391" y="1700"/>
                    <a:pt x="376" y="1695"/>
                  </a:cubicBezTo>
                  <a:cubicBezTo>
                    <a:pt x="274" y="1678"/>
                    <a:pt x="240" y="1599"/>
                    <a:pt x="240" y="1502"/>
                  </a:cubicBezTo>
                  <a:lnTo>
                    <a:pt x="240" y="1422"/>
                  </a:lnTo>
                  <a:cubicBezTo>
                    <a:pt x="217" y="1433"/>
                    <a:pt x="194" y="1445"/>
                    <a:pt x="171" y="1462"/>
                  </a:cubicBezTo>
                  <a:cubicBezTo>
                    <a:pt x="46" y="1564"/>
                    <a:pt x="46" y="1582"/>
                    <a:pt x="154" y="1695"/>
                  </a:cubicBezTo>
                  <a:cubicBezTo>
                    <a:pt x="251" y="1792"/>
                    <a:pt x="348" y="1889"/>
                    <a:pt x="439" y="1980"/>
                  </a:cubicBezTo>
                  <a:cubicBezTo>
                    <a:pt x="559" y="2100"/>
                    <a:pt x="559" y="2100"/>
                    <a:pt x="456" y="2242"/>
                  </a:cubicBezTo>
                  <a:cubicBezTo>
                    <a:pt x="485" y="2248"/>
                    <a:pt x="513" y="2254"/>
                    <a:pt x="536" y="2259"/>
                  </a:cubicBezTo>
                  <a:cubicBezTo>
                    <a:pt x="667" y="2305"/>
                    <a:pt x="701" y="2350"/>
                    <a:pt x="690" y="2459"/>
                  </a:cubicBezTo>
                  <a:cubicBezTo>
                    <a:pt x="684" y="2550"/>
                    <a:pt x="616" y="2624"/>
                    <a:pt x="524" y="2641"/>
                  </a:cubicBezTo>
                  <a:cubicBezTo>
                    <a:pt x="514" y="2642"/>
                    <a:pt x="505" y="2643"/>
                    <a:pt x="495" y="2643"/>
                  </a:cubicBezTo>
                  <a:cubicBezTo>
                    <a:pt x="410" y="2643"/>
                    <a:pt x="355" y="2595"/>
                    <a:pt x="319" y="2487"/>
                  </a:cubicBezTo>
                  <a:cubicBezTo>
                    <a:pt x="314" y="2470"/>
                    <a:pt x="308" y="2447"/>
                    <a:pt x="314" y="2430"/>
                  </a:cubicBezTo>
                  <a:lnTo>
                    <a:pt x="314" y="2430"/>
                  </a:lnTo>
                  <a:cubicBezTo>
                    <a:pt x="177" y="2538"/>
                    <a:pt x="75" y="2681"/>
                    <a:pt x="0" y="2835"/>
                  </a:cubicBezTo>
                  <a:cubicBezTo>
                    <a:pt x="185" y="2810"/>
                    <a:pt x="364" y="2805"/>
                    <a:pt x="542" y="2805"/>
                  </a:cubicBezTo>
                  <a:cubicBezTo>
                    <a:pt x="652" y="2805"/>
                    <a:pt x="761" y="2807"/>
                    <a:pt x="871" y="2807"/>
                  </a:cubicBezTo>
                  <a:cubicBezTo>
                    <a:pt x="913" y="2807"/>
                    <a:pt x="955" y="2807"/>
                    <a:pt x="997" y="2806"/>
                  </a:cubicBezTo>
                  <a:cubicBezTo>
                    <a:pt x="1186" y="2802"/>
                    <a:pt x="1378" y="2762"/>
                    <a:pt x="1567" y="2762"/>
                  </a:cubicBezTo>
                  <a:cubicBezTo>
                    <a:pt x="1619" y="2762"/>
                    <a:pt x="1670" y="2765"/>
                    <a:pt x="1720" y="2772"/>
                  </a:cubicBezTo>
                  <a:cubicBezTo>
                    <a:pt x="1914" y="2795"/>
                    <a:pt x="2102" y="2800"/>
                    <a:pt x="2290" y="2800"/>
                  </a:cubicBezTo>
                  <a:lnTo>
                    <a:pt x="3554" y="2800"/>
                  </a:lnTo>
                  <a:cubicBezTo>
                    <a:pt x="3594" y="2801"/>
                    <a:pt x="3633" y="2801"/>
                    <a:pt x="3672" y="2801"/>
                  </a:cubicBezTo>
                  <a:cubicBezTo>
                    <a:pt x="3953" y="2801"/>
                    <a:pt x="4230" y="2789"/>
                    <a:pt x="4510" y="2789"/>
                  </a:cubicBezTo>
                  <a:cubicBezTo>
                    <a:pt x="4609" y="2789"/>
                    <a:pt x="4708" y="2791"/>
                    <a:pt x="4807" y="2795"/>
                  </a:cubicBezTo>
                  <a:cubicBezTo>
                    <a:pt x="4985" y="2801"/>
                    <a:pt x="5163" y="2802"/>
                    <a:pt x="5341" y="2802"/>
                  </a:cubicBezTo>
                  <a:cubicBezTo>
                    <a:pt x="5587" y="2802"/>
                    <a:pt x="5832" y="2799"/>
                    <a:pt x="6078" y="2799"/>
                  </a:cubicBezTo>
                  <a:cubicBezTo>
                    <a:pt x="6155" y="2799"/>
                    <a:pt x="6233" y="2799"/>
                    <a:pt x="6311" y="2800"/>
                  </a:cubicBezTo>
                  <a:cubicBezTo>
                    <a:pt x="6504" y="2800"/>
                    <a:pt x="6692" y="2760"/>
                    <a:pt x="6884" y="2760"/>
                  </a:cubicBezTo>
                  <a:cubicBezTo>
                    <a:pt x="6896" y="2760"/>
                    <a:pt x="6908" y="2760"/>
                    <a:pt x="6920" y="2760"/>
                  </a:cubicBezTo>
                  <a:cubicBezTo>
                    <a:pt x="7241" y="2768"/>
                    <a:pt x="7563" y="2771"/>
                    <a:pt x="7884" y="2771"/>
                  </a:cubicBezTo>
                  <a:cubicBezTo>
                    <a:pt x="8275" y="2771"/>
                    <a:pt x="8665" y="2767"/>
                    <a:pt x="9056" y="2760"/>
                  </a:cubicBezTo>
                  <a:cubicBezTo>
                    <a:pt x="9202" y="2760"/>
                    <a:pt x="9347" y="2717"/>
                    <a:pt x="9493" y="2717"/>
                  </a:cubicBezTo>
                  <a:cubicBezTo>
                    <a:pt x="9530" y="2717"/>
                    <a:pt x="9566" y="2719"/>
                    <a:pt x="9603" y="2726"/>
                  </a:cubicBezTo>
                  <a:cubicBezTo>
                    <a:pt x="9730" y="2745"/>
                    <a:pt x="9857" y="2756"/>
                    <a:pt x="9985" y="2756"/>
                  </a:cubicBezTo>
                  <a:cubicBezTo>
                    <a:pt x="10011" y="2756"/>
                    <a:pt x="10037" y="2756"/>
                    <a:pt x="10064" y="2755"/>
                  </a:cubicBezTo>
                  <a:cubicBezTo>
                    <a:pt x="10209" y="2755"/>
                    <a:pt x="10349" y="2731"/>
                    <a:pt x="10489" y="2731"/>
                  </a:cubicBezTo>
                  <a:cubicBezTo>
                    <a:pt x="10503" y="2731"/>
                    <a:pt x="10517" y="2731"/>
                    <a:pt x="10531" y="2732"/>
                  </a:cubicBezTo>
                  <a:cubicBezTo>
                    <a:pt x="10543" y="2733"/>
                    <a:pt x="10555" y="2734"/>
                    <a:pt x="10567" y="2734"/>
                  </a:cubicBezTo>
                  <a:cubicBezTo>
                    <a:pt x="10684" y="2734"/>
                    <a:pt x="10794" y="2682"/>
                    <a:pt x="10867" y="2584"/>
                  </a:cubicBezTo>
                  <a:cubicBezTo>
                    <a:pt x="10838" y="2521"/>
                    <a:pt x="10770" y="2516"/>
                    <a:pt x="10724" y="2476"/>
                  </a:cubicBezTo>
                  <a:cubicBezTo>
                    <a:pt x="10662" y="2424"/>
                    <a:pt x="10639" y="2333"/>
                    <a:pt x="10673" y="2259"/>
                  </a:cubicBezTo>
                  <a:cubicBezTo>
                    <a:pt x="10705" y="2189"/>
                    <a:pt x="10778" y="2145"/>
                    <a:pt x="10853" y="2145"/>
                  </a:cubicBezTo>
                  <a:cubicBezTo>
                    <a:pt x="10858" y="2145"/>
                    <a:pt x="10862" y="2145"/>
                    <a:pt x="10867" y="2145"/>
                  </a:cubicBezTo>
                  <a:cubicBezTo>
                    <a:pt x="10952" y="2145"/>
                    <a:pt x="11026" y="2208"/>
                    <a:pt x="11026" y="2293"/>
                  </a:cubicBezTo>
                  <a:cubicBezTo>
                    <a:pt x="11032" y="2333"/>
                    <a:pt x="11043" y="2373"/>
                    <a:pt x="11055" y="2413"/>
                  </a:cubicBezTo>
                  <a:lnTo>
                    <a:pt x="12006" y="1513"/>
                  </a:lnTo>
                  <a:cubicBezTo>
                    <a:pt x="11955" y="1422"/>
                    <a:pt x="11932" y="1337"/>
                    <a:pt x="12006" y="1246"/>
                  </a:cubicBezTo>
                  <a:cubicBezTo>
                    <a:pt x="11977" y="1206"/>
                    <a:pt x="11943" y="1172"/>
                    <a:pt x="11903" y="1149"/>
                  </a:cubicBezTo>
                  <a:lnTo>
                    <a:pt x="11021" y="408"/>
                  </a:lnTo>
                  <a:lnTo>
                    <a:pt x="11021" y="408"/>
                  </a:lnTo>
                  <a:cubicBezTo>
                    <a:pt x="11032" y="465"/>
                    <a:pt x="11038" y="517"/>
                    <a:pt x="11038" y="568"/>
                  </a:cubicBezTo>
                  <a:cubicBezTo>
                    <a:pt x="11032" y="663"/>
                    <a:pt x="10953" y="734"/>
                    <a:pt x="10864" y="734"/>
                  </a:cubicBezTo>
                  <a:cubicBezTo>
                    <a:pt x="10857" y="734"/>
                    <a:pt x="10851" y="734"/>
                    <a:pt x="10844" y="733"/>
                  </a:cubicBezTo>
                  <a:cubicBezTo>
                    <a:pt x="10753" y="727"/>
                    <a:pt x="10679" y="659"/>
                    <a:pt x="10668" y="568"/>
                  </a:cubicBezTo>
                  <a:cubicBezTo>
                    <a:pt x="10673" y="471"/>
                    <a:pt x="10759" y="397"/>
                    <a:pt x="10855" y="397"/>
                  </a:cubicBezTo>
                  <a:cubicBezTo>
                    <a:pt x="10912" y="397"/>
                    <a:pt x="10964" y="403"/>
                    <a:pt x="11015" y="408"/>
                  </a:cubicBezTo>
                  <a:lnTo>
                    <a:pt x="10673" y="101"/>
                  </a:lnTo>
                  <a:cubicBezTo>
                    <a:pt x="10622" y="55"/>
                    <a:pt x="10582" y="4"/>
                    <a:pt x="10508" y="4"/>
                  </a:cubicBezTo>
                  <a:cubicBezTo>
                    <a:pt x="10482" y="5"/>
                    <a:pt x="10455" y="5"/>
                    <a:pt x="10429" y="5"/>
                  </a:cubicBezTo>
                  <a:cubicBezTo>
                    <a:pt x="10313" y="5"/>
                    <a:pt x="10196" y="0"/>
                    <a:pt x="10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 rot="5400000">
              <a:off x="1495419" y="1732046"/>
              <a:ext cx="45832" cy="51935"/>
            </a:xfrm>
            <a:custGeom>
              <a:avLst/>
              <a:gdLst/>
              <a:ahLst/>
              <a:cxnLst/>
              <a:rect l="l" t="t" r="r" b="b"/>
              <a:pathLst>
                <a:path w="383" h="434" extrusionOk="0">
                  <a:moveTo>
                    <a:pt x="183" y="0"/>
                  </a:moveTo>
                  <a:cubicBezTo>
                    <a:pt x="109" y="35"/>
                    <a:pt x="47" y="91"/>
                    <a:pt x="1" y="154"/>
                  </a:cubicBezTo>
                  <a:cubicBezTo>
                    <a:pt x="1" y="183"/>
                    <a:pt x="1" y="211"/>
                    <a:pt x="1" y="234"/>
                  </a:cubicBezTo>
                  <a:cubicBezTo>
                    <a:pt x="1" y="331"/>
                    <a:pt x="29" y="410"/>
                    <a:pt x="138" y="427"/>
                  </a:cubicBezTo>
                  <a:cubicBezTo>
                    <a:pt x="153" y="432"/>
                    <a:pt x="168" y="434"/>
                    <a:pt x="183" y="434"/>
                  </a:cubicBezTo>
                  <a:cubicBezTo>
                    <a:pt x="248" y="434"/>
                    <a:pt x="309" y="396"/>
                    <a:pt x="337" y="336"/>
                  </a:cubicBezTo>
                  <a:cubicBezTo>
                    <a:pt x="383" y="251"/>
                    <a:pt x="365" y="148"/>
                    <a:pt x="297" y="80"/>
                  </a:cubicBezTo>
                  <a:cubicBezTo>
                    <a:pt x="263" y="52"/>
                    <a:pt x="223" y="23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 rot="5400000">
              <a:off x="1388199" y="2978237"/>
              <a:ext cx="49182" cy="51935"/>
            </a:xfrm>
            <a:custGeom>
              <a:avLst/>
              <a:gdLst/>
              <a:ahLst/>
              <a:cxnLst/>
              <a:rect l="l" t="t" r="r" b="b"/>
              <a:pathLst>
                <a:path w="411" h="434" extrusionOk="0">
                  <a:moveTo>
                    <a:pt x="213" y="1"/>
                  </a:moveTo>
                  <a:cubicBezTo>
                    <a:pt x="139" y="1"/>
                    <a:pt x="67" y="40"/>
                    <a:pt x="35" y="115"/>
                  </a:cubicBezTo>
                  <a:cubicBezTo>
                    <a:pt x="0" y="189"/>
                    <a:pt x="23" y="280"/>
                    <a:pt x="86" y="326"/>
                  </a:cubicBezTo>
                  <a:cubicBezTo>
                    <a:pt x="131" y="366"/>
                    <a:pt x="200" y="377"/>
                    <a:pt x="228" y="434"/>
                  </a:cubicBezTo>
                  <a:cubicBezTo>
                    <a:pt x="297" y="388"/>
                    <a:pt x="359" y="331"/>
                    <a:pt x="410" y="263"/>
                  </a:cubicBezTo>
                  <a:cubicBezTo>
                    <a:pt x="405" y="223"/>
                    <a:pt x="393" y="189"/>
                    <a:pt x="388" y="149"/>
                  </a:cubicBezTo>
                  <a:cubicBezTo>
                    <a:pt x="388" y="67"/>
                    <a:pt x="319" y="1"/>
                    <a:pt x="238" y="1"/>
                  </a:cubicBezTo>
                  <a:cubicBezTo>
                    <a:pt x="235" y="1"/>
                    <a:pt x="232" y="1"/>
                    <a:pt x="228" y="1"/>
                  </a:cubicBezTo>
                  <a:cubicBezTo>
                    <a:pt x="223" y="1"/>
                    <a:pt x="218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 rot="5400000">
              <a:off x="1643265" y="2507176"/>
              <a:ext cx="60072" cy="38532"/>
            </a:xfrm>
            <a:custGeom>
              <a:avLst/>
              <a:gdLst/>
              <a:ahLst/>
              <a:cxnLst/>
              <a:rect l="l" t="t" r="r" b="b"/>
              <a:pathLst>
                <a:path w="502" h="322" extrusionOk="0">
                  <a:moveTo>
                    <a:pt x="259" y="1"/>
                  </a:moveTo>
                  <a:cubicBezTo>
                    <a:pt x="194" y="1"/>
                    <a:pt x="129" y="3"/>
                    <a:pt x="63" y="9"/>
                  </a:cubicBezTo>
                  <a:cubicBezTo>
                    <a:pt x="12" y="106"/>
                    <a:pt x="0" y="191"/>
                    <a:pt x="92" y="265"/>
                  </a:cubicBezTo>
                  <a:cubicBezTo>
                    <a:pt x="139" y="303"/>
                    <a:pt x="196" y="322"/>
                    <a:pt x="254" y="322"/>
                  </a:cubicBezTo>
                  <a:cubicBezTo>
                    <a:pt x="293" y="322"/>
                    <a:pt x="333" y="313"/>
                    <a:pt x="371" y="294"/>
                  </a:cubicBezTo>
                  <a:cubicBezTo>
                    <a:pt x="467" y="231"/>
                    <a:pt x="502" y="112"/>
                    <a:pt x="450" y="9"/>
                  </a:cubicBezTo>
                  <a:cubicBezTo>
                    <a:pt x="388" y="3"/>
                    <a:pt x="324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 rot="5400000">
              <a:off x="1379883" y="1743235"/>
              <a:ext cx="46430" cy="48105"/>
            </a:xfrm>
            <a:custGeom>
              <a:avLst/>
              <a:gdLst/>
              <a:ahLst/>
              <a:cxnLst/>
              <a:rect l="l" t="t" r="r" b="b"/>
              <a:pathLst>
                <a:path w="388" h="402" extrusionOk="0">
                  <a:moveTo>
                    <a:pt x="142" y="1"/>
                  </a:moveTo>
                  <a:cubicBezTo>
                    <a:pt x="85" y="52"/>
                    <a:pt x="34" y="115"/>
                    <a:pt x="0" y="189"/>
                  </a:cubicBezTo>
                  <a:cubicBezTo>
                    <a:pt x="0" y="206"/>
                    <a:pt x="0" y="229"/>
                    <a:pt x="6" y="246"/>
                  </a:cubicBezTo>
                  <a:cubicBezTo>
                    <a:pt x="41" y="358"/>
                    <a:pt x="95" y="401"/>
                    <a:pt x="179" y="401"/>
                  </a:cubicBezTo>
                  <a:cubicBezTo>
                    <a:pt x="189" y="401"/>
                    <a:pt x="200" y="401"/>
                    <a:pt x="211" y="400"/>
                  </a:cubicBezTo>
                  <a:cubicBezTo>
                    <a:pt x="302" y="382"/>
                    <a:pt x="370" y="308"/>
                    <a:pt x="376" y="217"/>
                  </a:cubicBezTo>
                  <a:cubicBezTo>
                    <a:pt x="387" y="109"/>
                    <a:pt x="353" y="64"/>
                    <a:pt x="222" y="18"/>
                  </a:cubicBezTo>
                  <a:cubicBezTo>
                    <a:pt x="199" y="12"/>
                    <a:pt x="171" y="7"/>
                    <a:pt x="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 rot="5400000">
              <a:off x="1605690" y="2985237"/>
              <a:ext cx="44515" cy="39968"/>
            </a:xfrm>
            <a:custGeom>
              <a:avLst/>
              <a:gdLst/>
              <a:ahLst/>
              <a:cxnLst/>
              <a:rect l="l" t="t" r="r" b="b"/>
              <a:pathLst>
                <a:path w="372" h="334" extrusionOk="0">
                  <a:moveTo>
                    <a:pt x="178" y="0"/>
                  </a:moveTo>
                  <a:cubicBezTo>
                    <a:pt x="86" y="0"/>
                    <a:pt x="6" y="73"/>
                    <a:pt x="1" y="172"/>
                  </a:cubicBezTo>
                  <a:cubicBezTo>
                    <a:pt x="12" y="263"/>
                    <a:pt x="86" y="331"/>
                    <a:pt x="177" y="331"/>
                  </a:cubicBezTo>
                  <a:cubicBezTo>
                    <a:pt x="186" y="333"/>
                    <a:pt x="195" y="333"/>
                    <a:pt x="204" y="333"/>
                  </a:cubicBezTo>
                  <a:cubicBezTo>
                    <a:pt x="290" y="333"/>
                    <a:pt x="366" y="259"/>
                    <a:pt x="371" y="172"/>
                  </a:cubicBezTo>
                  <a:cubicBezTo>
                    <a:pt x="371" y="115"/>
                    <a:pt x="360" y="63"/>
                    <a:pt x="348" y="12"/>
                  </a:cubicBezTo>
                  <a:cubicBezTo>
                    <a:pt x="297" y="6"/>
                    <a:pt x="240" y="1"/>
                    <a:pt x="189" y="1"/>
                  </a:cubicBezTo>
                  <a:cubicBezTo>
                    <a:pt x="185" y="0"/>
                    <a:pt x="182" y="0"/>
                    <a:pt x="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 rot="5400000">
              <a:off x="1610537" y="1736833"/>
              <a:ext cx="42361" cy="47268"/>
            </a:xfrm>
            <a:custGeom>
              <a:avLst/>
              <a:gdLst/>
              <a:ahLst/>
              <a:cxnLst/>
              <a:rect l="l" t="t" r="r" b="b"/>
              <a:pathLst>
                <a:path w="354" h="395" extrusionOk="0">
                  <a:moveTo>
                    <a:pt x="165" y="0"/>
                  </a:moveTo>
                  <a:cubicBezTo>
                    <a:pt x="165" y="137"/>
                    <a:pt x="29" y="199"/>
                    <a:pt x="0" y="319"/>
                  </a:cubicBezTo>
                  <a:cubicBezTo>
                    <a:pt x="23" y="342"/>
                    <a:pt x="46" y="370"/>
                    <a:pt x="74" y="376"/>
                  </a:cubicBezTo>
                  <a:cubicBezTo>
                    <a:pt x="109" y="387"/>
                    <a:pt x="143" y="394"/>
                    <a:pt x="175" y="394"/>
                  </a:cubicBezTo>
                  <a:cubicBezTo>
                    <a:pt x="227" y="394"/>
                    <a:pt x="273" y="375"/>
                    <a:pt x="308" y="319"/>
                  </a:cubicBezTo>
                  <a:cubicBezTo>
                    <a:pt x="353" y="234"/>
                    <a:pt x="325" y="165"/>
                    <a:pt x="256" y="103"/>
                  </a:cubicBezTo>
                  <a:cubicBezTo>
                    <a:pt x="222" y="74"/>
                    <a:pt x="194" y="34"/>
                    <a:pt x="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 rot="5400000">
              <a:off x="1653377" y="1881627"/>
              <a:ext cx="47746" cy="27523"/>
            </a:xfrm>
            <a:custGeom>
              <a:avLst/>
              <a:gdLst/>
              <a:ahLst/>
              <a:cxnLst/>
              <a:rect l="l" t="t" r="r" b="b"/>
              <a:pathLst>
                <a:path w="399" h="230" extrusionOk="0">
                  <a:moveTo>
                    <a:pt x="199" y="0"/>
                  </a:moveTo>
                  <a:cubicBezTo>
                    <a:pt x="132" y="0"/>
                    <a:pt x="65" y="5"/>
                    <a:pt x="0" y="13"/>
                  </a:cubicBezTo>
                  <a:cubicBezTo>
                    <a:pt x="34" y="173"/>
                    <a:pt x="80" y="224"/>
                    <a:pt x="188" y="230"/>
                  </a:cubicBezTo>
                  <a:cubicBezTo>
                    <a:pt x="296" y="230"/>
                    <a:pt x="359" y="167"/>
                    <a:pt x="399" y="13"/>
                  </a:cubicBezTo>
                  <a:cubicBezTo>
                    <a:pt x="333" y="5"/>
                    <a:pt x="266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 rot="5400000">
              <a:off x="1657206" y="2830331"/>
              <a:ext cx="42361" cy="31472"/>
            </a:xfrm>
            <a:custGeom>
              <a:avLst/>
              <a:gdLst/>
              <a:ahLst/>
              <a:cxnLst/>
              <a:rect l="l" t="t" r="r" b="b"/>
              <a:pathLst>
                <a:path w="354" h="263" extrusionOk="0">
                  <a:moveTo>
                    <a:pt x="262" y="1"/>
                  </a:moveTo>
                  <a:cubicBezTo>
                    <a:pt x="175" y="1"/>
                    <a:pt x="89" y="24"/>
                    <a:pt x="1" y="28"/>
                  </a:cubicBezTo>
                  <a:cubicBezTo>
                    <a:pt x="12" y="193"/>
                    <a:pt x="46" y="244"/>
                    <a:pt x="132" y="261"/>
                  </a:cubicBezTo>
                  <a:cubicBezTo>
                    <a:pt x="139" y="262"/>
                    <a:pt x="147" y="263"/>
                    <a:pt x="154" y="263"/>
                  </a:cubicBezTo>
                  <a:cubicBezTo>
                    <a:pt x="236" y="263"/>
                    <a:pt x="306" y="205"/>
                    <a:pt x="348" y="91"/>
                  </a:cubicBezTo>
                  <a:cubicBezTo>
                    <a:pt x="354" y="62"/>
                    <a:pt x="354" y="39"/>
                    <a:pt x="354" y="11"/>
                  </a:cubicBezTo>
                  <a:cubicBezTo>
                    <a:pt x="323" y="3"/>
                    <a:pt x="292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 rot="5400000">
              <a:off x="1656668" y="2194970"/>
              <a:ext cx="44396" cy="24292"/>
            </a:xfrm>
            <a:custGeom>
              <a:avLst/>
              <a:gdLst/>
              <a:ahLst/>
              <a:cxnLst/>
              <a:rect l="l" t="t" r="r" b="b"/>
              <a:pathLst>
                <a:path w="371" h="203" extrusionOk="0">
                  <a:moveTo>
                    <a:pt x="200" y="0"/>
                  </a:moveTo>
                  <a:cubicBezTo>
                    <a:pt x="143" y="0"/>
                    <a:pt x="86" y="5"/>
                    <a:pt x="29" y="13"/>
                  </a:cubicBezTo>
                  <a:cubicBezTo>
                    <a:pt x="1" y="93"/>
                    <a:pt x="52" y="178"/>
                    <a:pt x="132" y="196"/>
                  </a:cubicBezTo>
                  <a:cubicBezTo>
                    <a:pt x="148" y="200"/>
                    <a:pt x="165" y="202"/>
                    <a:pt x="181" y="202"/>
                  </a:cubicBezTo>
                  <a:cubicBezTo>
                    <a:pt x="245" y="202"/>
                    <a:pt x="305" y="169"/>
                    <a:pt x="337" y="110"/>
                  </a:cubicBezTo>
                  <a:cubicBezTo>
                    <a:pt x="348" y="76"/>
                    <a:pt x="360" y="47"/>
                    <a:pt x="371" y="13"/>
                  </a:cubicBezTo>
                  <a:cubicBezTo>
                    <a:pt x="314" y="5"/>
                    <a:pt x="257" y="0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 rot="5400000">
              <a:off x="1568056" y="2813338"/>
              <a:ext cx="48464" cy="51217"/>
            </a:xfrm>
            <a:custGeom>
              <a:avLst/>
              <a:gdLst/>
              <a:ahLst/>
              <a:cxnLst/>
              <a:rect l="l" t="t" r="r" b="b"/>
              <a:pathLst>
                <a:path w="405" h="428" extrusionOk="0">
                  <a:moveTo>
                    <a:pt x="199" y="0"/>
                  </a:moveTo>
                  <a:cubicBezTo>
                    <a:pt x="86" y="0"/>
                    <a:pt x="0" y="97"/>
                    <a:pt x="6" y="211"/>
                  </a:cubicBezTo>
                  <a:cubicBezTo>
                    <a:pt x="6" y="325"/>
                    <a:pt x="91" y="422"/>
                    <a:pt x="211" y="427"/>
                  </a:cubicBezTo>
                  <a:cubicBezTo>
                    <a:pt x="313" y="427"/>
                    <a:pt x="404" y="342"/>
                    <a:pt x="404" y="234"/>
                  </a:cubicBezTo>
                  <a:cubicBezTo>
                    <a:pt x="404" y="114"/>
                    <a:pt x="313" y="17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 rot="5400000">
              <a:off x="1505052" y="2982724"/>
              <a:ext cx="56003" cy="51217"/>
            </a:xfrm>
            <a:custGeom>
              <a:avLst/>
              <a:gdLst/>
              <a:ahLst/>
              <a:cxnLst/>
              <a:rect l="l" t="t" r="r" b="b"/>
              <a:pathLst>
                <a:path w="468" h="428" extrusionOk="0">
                  <a:moveTo>
                    <a:pt x="229" y="0"/>
                  </a:moveTo>
                  <a:cubicBezTo>
                    <a:pt x="114" y="0"/>
                    <a:pt x="17" y="90"/>
                    <a:pt x="11" y="211"/>
                  </a:cubicBezTo>
                  <a:cubicBezTo>
                    <a:pt x="0" y="320"/>
                    <a:pt x="80" y="422"/>
                    <a:pt x="194" y="428"/>
                  </a:cubicBezTo>
                  <a:cubicBezTo>
                    <a:pt x="433" y="405"/>
                    <a:pt x="467" y="75"/>
                    <a:pt x="239" y="1"/>
                  </a:cubicBezTo>
                  <a:cubicBezTo>
                    <a:pt x="236" y="1"/>
                    <a:pt x="232" y="0"/>
                    <a:pt x="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 rot="5400000">
              <a:off x="1441271" y="2186354"/>
              <a:ext cx="48584" cy="49781"/>
            </a:xfrm>
            <a:custGeom>
              <a:avLst/>
              <a:gdLst/>
              <a:ahLst/>
              <a:cxnLst/>
              <a:rect l="l" t="t" r="r" b="b"/>
              <a:pathLst>
                <a:path w="406" h="416" extrusionOk="0">
                  <a:moveTo>
                    <a:pt x="217" y="0"/>
                  </a:moveTo>
                  <a:cubicBezTo>
                    <a:pt x="98" y="17"/>
                    <a:pt x="12" y="114"/>
                    <a:pt x="1" y="234"/>
                  </a:cubicBezTo>
                  <a:cubicBezTo>
                    <a:pt x="1" y="331"/>
                    <a:pt x="75" y="416"/>
                    <a:pt x="177" y="416"/>
                  </a:cubicBezTo>
                  <a:cubicBezTo>
                    <a:pt x="297" y="416"/>
                    <a:pt x="394" y="319"/>
                    <a:pt x="400" y="200"/>
                  </a:cubicBezTo>
                  <a:cubicBezTo>
                    <a:pt x="405" y="97"/>
                    <a:pt x="325" y="6"/>
                    <a:pt x="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 rot="5400000">
              <a:off x="1491769" y="2343115"/>
              <a:ext cx="51217" cy="51217"/>
            </a:xfrm>
            <a:custGeom>
              <a:avLst/>
              <a:gdLst/>
              <a:ahLst/>
              <a:cxnLst/>
              <a:rect l="l" t="t" r="r" b="b"/>
              <a:pathLst>
                <a:path w="428" h="428" extrusionOk="0">
                  <a:moveTo>
                    <a:pt x="198" y="1"/>
                  </a:moveTo>
                  <a:cubicBezTo>
                    <a:pt x="98" y="1"/>
                    <a:pt x="0" y="112"/>
                    <a:pt x="0" y="234"/>
                  </a:cubicBezTo>
                  <a:cubicBezTo>
                    <a:pt x="6" y="337"/>
                    <a:pt x="85" y="422"/>
                    <a:pt x="194" y="428"/>
                  </a:cubicBezTo>
                  <a:cubicBezTo>
                    <a:pt x="416" y="382"/>
                    <a:pt x="427" y="63"/>
                    <a:pt x="205" y="1"/>
                  </a:cubicBezTo>
                  <a:cubicBezTo>
                    <a:pt x="203" y="1"/>
                    <a:pt x="200" y="1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 rot="5400000">
              <a:off x="1558483" y="1867986"/>
              <a:ext cx="47148" cy="49900"/>
            </a:xfrm>
            <a:custGeom>
              <a:avLst/>
              <a:gdLst/>
              <a:ahLst/>
              <a:cxnLst/>
              <a:rect l="l" t="t" r="r" b="b"/>
              <a:pathLst>
                <a:path w="394" h="417" extrusionOk="0">
                  <a:moveTo>
                    <a:pt x="206" y="0"/>
                  </a:moveTo>
                  <a:cubicBezTo>
                    <a:pt x="98" y="12"/>
                    <a:pt x="12" y="103"/>
                    <a:pt x="12" y="217"/>
                  </a:cubicBezTo>
                  <a:cubicBezTo>
                    <a:pt x="1" y="319"/>
                    <a:pt x="81" y="410"/>
                    <a:pt x="189" y="416"/>
                  </a:cubicBezTo>
                  <a:cubicBezTo>
                    <a:pt x="297" y="410"/>
                    <a:pt x="382" y="314"/>
                    <a:pt x="382" y="205"/>
                  </a:cubicBezTo>
                  <a:cubicBezTo>
                    <a:pt x="394" y="97"/>
                    <a:pt x="314" y="6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 rot="5400000">
              <a:off x="1425296" y="2500056"/>
              <a:ext cx="47148" cy="46550"/>
            </a:xfrm>
            <a:custGeom>
              <a:avLst/>
              <a:gdLst/>
              <a:ahLst/>
              <a:cxnLst/>
              <a:rect l="l" t="t" r="r" b="b"/>
              <a:pathLst>
                <a:path w="394" h="389" extrusionOk="0">
                  <a:moveTo>
                    <a:pt x="199" y="1"/>
                  </a:moveTo>
                  <a:cubicBezTo>
                    <a:pt x="196" y="1"/>
                    <a:pt x="192" y="1"/>
                    <a:pt x="189" y="1"/>
                  </a:cubicBezTo>
                  <a:cubicBezTo>
                    <a:pt x="81" y="1"/>
                    <a:pt x="1" y="92"/>
                    <a:pt x="1" y="200"/>
                  </a:cubicBezTo>
                  <a:cubicBezTo>
                    <a:pt x="7" y="303"/>
                    <a:pt x="92" y="388"/>
                    <a:pt x="200" y="388"/>
                  </a:cubicBezTo>
                  <a:cubicBezTo>
                    <a:pt x="303" y="371"/>
                    <a:pt x="383" y="291"/>
                    <a:pt x="394" y="183"/>
                  </a:cubicBezTo>
                  <a:cubicBezTo>
                    <a:pt x="383" y="84"/>
                    <a:pt x="302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 rot="5400000">
              <a:off x="1604195" y="2023430"/>
              <a:ext cx="46430" cy="46550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9" y="1"/>
                  </a:moveTo>
                  <a:cubicBezTo>
                    <a:pt x="91" y="7"/>
                    <a:pt x="11" y="86"/>
                    <a:pt x="0" y="189"/>
                  </a:cubicBezTo>
                  <a:cubicBezTo>
                    <a:pt x="11" y="291"/>
                    <a:pt x="91" y="377"/>
                    <a:pt x="194" y="388"/>
                  </a:cubicBezTo>
                  <a:cubicBezTo>
                    <a:pt x="302" y="382"/>
                    <a:pt x="387" y="297"/>
                    <a:pt x="387" y="195"/>
                  </a:cubicBezTo>
                  <a:cubicBezTo>
                    <a:pt x="387" y="86"/>
                    <a:pt x="302" y="1"/>
                    <a:pt x="1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 rot="5400000">
              <a:off x="1438698" y="1870020"/>
              <a:ext cx="45712" cy="47268"/>
            </a:xfrm>
            <a:custGeom>
              <a:avLst/>
              <a:gdLst/>
              <a:ahLst/>
              <a:cxnLst/>
              <a:rect l="l" t="t" r="r" b="b"/>
              <a:pathLst>
                <a:path w="382" h="395" extrusionOk="0">
                  <a:moveTo>
                    <a:pt x="212" y="1"/>
                  </a:moveTo>
                  <a:cubicBezTo>
                    <a:pt x="206" y="1"/>
                    <a:pt x="200" y="1"/>
                    <a:pt x="194" y="2"/>
                  </a:cubicBezTo>
                  <a:cubicBezTo>
                    <a:pt x="80" y="19"/>
                    <a:pt x="0" y="116"/>
                    <a:pt x="12" y="230"/>
                  </a:cubicBezTo>
                  <a:cubicBezTo>
                    <a:pt x="12" y="321"/>
                    <a:pt x="86" y="395"/>
                    <a:pt x="183" y="395"/>
                  </a:cubicBezTo>
                  <a:cubicBezTo>
                    <a:pt x="296" y="395"/>
                    <a:pt x="382" y="292"/>
                    <a:pt x="370" y="178"/>
                  </a:cubicBezTo>
                  <a:cubicBezTo>
                    <a:pt x="376" y="82"/>
                    <a:pt x="306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 rot="5400000">
              <a:off x="1615503" y="2657475"/>
              <a:ext cx="49182" cy="43199"/>
            </a:xfrm>
            <a:custGeom>
              <a:avLst/>
              <a:gdLst/>
              <a:ahLst/>
              <a:cxnLst/>
              <a:rect l="l" t="t" r="r" b="b"/>
              <a:pathLst>
                <a:path w="411" h="361" extrusionOk="0">
                  <a:moveTo>
                    <a:pt x="179" y="1"/>
                  </a:moveTo>
                  <a:cubicBezTo>
                    <a:pt x="86" y="1"/>
                    <a:pt x="12" y="71"/>
                    <a:pt x="6" y="167"/>
                  </a:cubicBezTo>
                  <a:cubicBezTo>
                    <a:pt x="1" y="275"/>
                    <a:pt x="92" y="361"/>
                    <a:pt x="200" y="361"/>
                  </a:cubicBezTo>
                  <a:cubicBezTo>
                    <a:pt x="303" y="361"/>
                    <a:pt x="394" y="281"/>
                    <a:pt x="399" y="178"/>
                  </a:cubicBezTo>
                  <a:cubicBezTo>
                    <a:pt x="411" y="76"/>
                    <a:pt x="325" y="2"/>
                    <a:pt x="200" y="2"/>
                  </a:cubicBezTo>
                  <a:cubicBezTo>
                    <a:pt x="193" y="1"/>
                    <a:pt x="186" y="1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 rot="5400000">
              <a:off x="1606947" y="2347004"/>
              <a:ext cx="47268" cy="43319"/>
            </a:xfrm>
            <a:custGeom>
              <a:avLst/>
              <a:gdLst/>
              <a:ahLst/>
              <a:cxnLst/>
              <a:rect l="l" t="t" r="r" b="b"/>
              <a:pathLst>
                <a:path w="395" h="362" extrusionOk="0">
                  <a:moveTo>
                    <a:pt x="200" y="0"/>
                  </a:moveTo>
                  <a:cubicBezTo>
                    <a:pt x="101" y="0"/>
                    <a:pt x="1" y="69"/>
                    <a:pt x="7" y="202"/>
                  </a:cubicBezTo>
                  <a:cubicBezTo>
                    <a:pt x="12" y="279"/>
                    <a:pt x="125" y="362"/>
                    <a:pt x="225" y="362"/>
                  </a:cubicBezTo>
                  <a:cubicBezTo>
                    <a:pt x="228" y="362"/>
                    <a:pt x="231" y="361"/>
                    <a:pt x="235" y="361"/>
                  </a:cubicBezTo>
                  <a:cubicBezTo>
                    <a:pt x="326" y="350"/>
                    <a:pt x="394" y="270"/>
                    <a:pt x="388" y="179"/>
                  </a:cubicBezTo>
                  <a:cubicBezTo>
                    <a:pt x="383" y="59"/>
                    <a:pt x="292" y="0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 rot="5400000">
              <a:off x="1444681" y="2818005"/>
              <a:ext cx="43797" cy="46550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87" y="0"/>
                  </a:moveTo>
                  <a:cubicBezTo>
                    <a:pt x="105" y="0"/>
                    <a:pt x="12" y="97"/>
                    <a:pt x="12" y="195"/>
                  </a:cubicBezTo>
                  <a:cubicBezTo>
                    <a:pt x="1" y="291"/>
                    <a:pt x="75" y="383"/>
                    <a:pt x="172" y="388"/>
                  </a:cubicBezTo>
                  <a:cubicBezTo>
                    <a:pt x="175" y="388"/>
                    <a:pt x="178" y="388"/>
                    <a:pt x="181" y="388"/>
                  </a:cubicBezTo>
                  <a:cubicBezTo>
                    <a:pt x="285" y="388"/>
                    <a:pt x="365" y="300"/>
                    <a:pt x="365" y="200"/>
                  </a:cubicBezTo>
                  <a:cubicBezTo>
                    <a:pt x="365" y="103"/>
                    <a:pt x="297" y="18"/>
                    <a:pt x="200" y="1"/>
                  </a:cubicBezTo>
                  <a:cubicBezTo>
                    <a:pt x="196" y="0"/>
                    <a:pt x="192" y="0"/>
                    <a:pt x="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 rot="5400000">
              <a:off x="1564526" y="2182405"/>
              <a:ext cx="44994" cy="44755"/>
            </a:xfrm>
            <a:custGeom>
              <a:avLst/>
              <a:gdLst/>
              <a:ahLst/>
              <a:cxnLst/>
              <a:rect l="l" t="t" r="r" b="b"/>
              <a:pathLst>
                <a:path w="376" h="374" extrusionOk="0">
                  <a:moveTo>
                    <a:pt x="224" y="1"/>
                  </a:moveTo>
                  <a:cubicBezTo>
                    <a:pt x="216" y="1"/>
                    <a:pt x="208" y="2"/>
                    <a:pt x="199" y="3"/>
                  </a:cubicBezTo>
                  <a:cubicBezTo>
                    <a:pt x="196" y="3"/>
                    <a:pt x="193" y="3"/>
                    <a:pt x="190" y="3"/>
                  </a:cubicBezTo>
                  <a:cubicBezTo>
                    <a:pt x="86" y="3"/>
                    <a:pt x="0" y="92"/>
                    <a:pt x="11" y="197"/>
                  </a:cubicBezTo>
                  <a:cubicBezTo>
                    <a:pt x="11" y="291"/>
                    <a:pt x="86" y="374"/>
                    <a:pt x="184" y="374"/>
                  </a:cubicBezTo>
                  <a:cubicBezTo>
                    <a:pt x="187" y="374"/>
                    <a:pt x="190" y="374"/>
                    <a:pt x="194" y="373"/>
                  </a:cubicBezTo>
                  <a:cubicBezTo>
                    <a:pt x="296" y="356"/>
                    <a:pt x="370" y="265"/>
                    <a:pt x="370" y="157"/>
                  </a:cubicBezTo>
                  <a:cubicBezTo>
                    <a:pt x="375" y="74"/>
                    <a:pt x="305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 rot="5400000">
              <a:off x="1392567" y="2025166"/>
              <a:ext cx="41643" cy="46430"/>
            </a:xfrm>
            <a:custGeom>
              <a:avLst/>
              <a:gdLst/>
              <a:ahLst/>
              <a:cxnLst/>
              <a:rect l="l" t="t" r="r" b="b"/>
              <a:pathLst>
                <a:path w="348" h="388" extrusionOk="0">
                  <a:moveTo>
                    <a:pt x="188" y="0"/>
                  </a:moveTo>
                  <a:cubicBezTo>
                    <a:pt x="86" y="6"/>
                    <a:pt x="12" y="86"/>
                    <a:pt x="6" y="182"/>
                  </a:cubicBezTo>
                  <a:cubicBezTo>
                    <a:pt x="0" y="285"/>
                    <a:pt x="69" y="370"/>
                    <a:pt x="160" y="387"/>
                  </a:cubicBezTo>
                  <a:cubicBezTo>
                    <a:pt x="162" y="388"/>
                    <a:pt x="165" y="388"/>
                    <a:pt x="167" y="388"/>
                  </a:cubicBezTo>
                  <a:cubicBezTo>
                    <a:pt x="256" y="388"/>
                    <a:pt x="342" y="288"/>
                    <a:pt x="348" y="182"/>
                  </a:cubicBezTo>
                  <a:cubicBezTo>
                    <a:pt x="342" y="91"/>
                    <a:pt x="274" y="12"/>
                    <a:pt x="1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 rot="5400000">
              <a:off x="1382276" y="2345389"/>
              <a:ext cx="47148" cy="42601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205" y="1"/>
                  </a:moveTo>
                  <a:cubicBezTo>
                    <a:pt x="97" y="7"/>
                    <a:pt x="17" y="86"/>
                    <a:pt x="6" y="189"/>
                  </a:cubicBezTo>
                  <a:cubicBezTo>
                    <a:pt x="0" y="280"/>
                    <a:pt x="74" y="354"/>
                    <a:pt x="165" y="354"/>
                  </a:cubicBezTo>
                  <a:cubicBezTo>
                    <a:pt x="172" y="355"/>
                    <a:pt x="179" y="355"/>
                    <a:pt x="186" y="355"/>
                  </a:cubicBezTo>
                  <a:cubicBezTo>
                    <a:pt x="291" y="355"/>
                    <a:pt x="377" y="273"/>
                    <a:pt x="393" y="172"/>
                  </a:cubicBezTo>
                  <a:cubicBezTo>
                    <a:pt x="382" y="75"/>
                    <a:pt x="302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 rot="5400000">
              <a:off x="1394602" y="2656159"/>
              <a:ext cx="43079" cy="43797"/>
            </a:xfrm>
            <a:custGeom>
              <a:avLst/>
              <a:gdLst/>
              <a:ahLst/>
              <a:cxnLst/>
              <a:rect l="l" t="t" r="r" b="b"/>
              <a:pathLst>
                <a:path w="360" h="366" extrusionOk="0">
                  <a:moveTo>
                    <a:pt x="187" y="1"/>
                  </a:moveTo>
                  <a:cubicBezTo>
                    <a:pt x="184" y="1"/>
                    <a:pt x="181" y="1"/>
                    <a:pt x="177" y="1"/>
                  </a:cubicBezTo>
                  <a:cubicBezTo>
                    <a:pt x="81" y="1"/>
                    <a:pt x="1" y="81"/>
                    <a:pt x="1" y="177"/>
                  </a:cubicBezTo>
                  <a:cubicBezTo>
                    <a:pt x="7" y="274"/>
                    <a:pt x="81" y="354"/>
                    <a:pt x="183" y="365"/>
                  </a:cubicBezTo>
                  <a:cubicBezTo>
                    <a:pt x="280" y="360"/>
                    <a:pt x="360" y="280"/>
                    <a:pt x="354" y="183"/>
                  </a:cubicBezTo>
                  <a:cubicBezTo>
                    <a:pt x="359" y="84"/>
                    <a:pt x="285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 rot="5400000">
              <a:off x="1555910" y="2503705"/>
              <a:ext cx="51815" cy="43917"/>
            </a:xfrm>
            <a:custGeom>
              <a:avLst/>
              <a:gdLst/>
              <a:ahLst/>
              <a:cxnLst/>
              <a:rect l="l" t="t" r="r" b="b"/>
              <a:pathLst>
                <a:path w="433" h="367" extrusionOk="0">
                  <a:moveTo>
                    <a:pt x="193" y="1"/>
                  </a:moveTo>
                  <a:cubicBezTo>
                    <a:pt x="186" y="1"/>
                    <a:pt x="179" y="1"/>
                    <a:pt x="172" y="2"/>
                  </a:cubicBezTo>
                  <a:cubicBezTo>
                    <a:pt x="169" y="2"/>
                    <a:pt x="165" y="2"/>
                    <a:pt x="162" y="2"/>
                  </a:cubicBezTo>
                  <a:cubicBezTo>
                    <a:pt x="75" y="2"/>
                    <a:pt x="1" y="74"/>
                    <a:pt x="7" y="161"/>
                  </a:cubicBezTo>
                  <a:cubicBezTo>
                    <a:pt x="1" y="264"/>
                    <a:pt x="81" y="355"/>
                    <a:pt x="183" y="366"/>
                  </a:cubicBezTo>
                  <a:cubicBezTo>
                    <a:pt x="185" y="366"/>
                    <a:pt x="187" y="366"/>
                    <a:pt x="189" y="366"/>
                  </a:cubicBezTo>
                  <a:cubicBezTo>
                    <a:pt x="432" y="366"/>
                    <a:pt x="427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 rot="5400000">
              <a:off x="1507326" y="2666809"/>
              <a:ext cx="44276" cy="37575"/>
            </a:xfrm>
            <a:custGeom>
              <a:avLst/>
              <a:gdLst/>
              <a:ahLst/>
              <a:cxnLst/>
              <a:rect l="l" t="t" r="r" b="b"/>
              <a:pathLst>
                <a:path w="370" h="314" extrusionOk="0">
                  <a:moveTo>
                    <a:pt x="177" y="0"/>
                  </a:moveTo>
                  <a:cubicBezTo>
                    <a:pt x="91" y="0"/>
                    <a:pt x="21" y="64"/>
                    <a:pt x="11" y="153"/>
                  </a:cubicBezTo>
                  <a:cubicBezTo>
                    <a:pt x="0" y="235"/>
                    <a:pt x="64" y="313"/>
                    <a:pt x="150" y="313"/>
                  </a:cubicBezTo>
                  <a:cubicBezTo>
                    <a:pt x="153" y="313"/>
                    <a:pt x="156" y="313"/>
                    <a:pt x="159" y="312"/>
                  </a:cubicBezTo>
                  <a:cubicBezTo>
                    <a:pt x="167" y="313"/>
                    <a:pt x="174" y="314"/>
                    <a:pt x="182" y="314"/>
                  </a:cubicBezTo>
                  <a:cubicBezTo>
                    <a:pt x="270" y="314"/>
                    <a:pt x="349" y="254"/>
                    <a:pt x="364" y="164"/>
                  </a:cubicBezTo>
                  <a:cubicBezTo>
                    <a:pt x="370" y="73"/>
                    <a:pt x="302" y="5"/>
                    <a:pt x="216" y="5"/>
                  </a:cubicBezTo>
                  <a:cubicBezTo>
                    <a:pt x="203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 rot="5400000">
              <a:off x="1495838" y="2027559"/>
              <a:ext cx="39011" cy="37575"/>
            </a:xfrm>
            <a:custGeom>
              <a:avLst/>
              <a:gdLst/>
              <a:ahLst/>
              <a:cxnLst/>
              <a:rect l="l" t="t" r="r" b="b"/>
              <a:pathLst>
                <a:path w="326" h="314" extrusionOk="0">
                  <a:moveTo>
                    <a:pt x="176" y="0"/>
                  </a:moveTo>
                  <a:cubicBezTo>
                    <a:pt x="172" y="0"/>
                    <a:pt x="169" y="1"/>
                    <a:pt x="166" y="1"/>
                  </a:cubicBezTo>
                  <a:cubicBezTo>
                    <a:pt x="162" y="1"/>
                    <a:pt x="159" y="0"/>
                    <a:pt x="156" y="0"/>
                  </a:cubicBezTo>
                  <a:cubicBezTo>
                    <a:pt x="69" y="0"/>
                    <a:pt x="1" y="73"/>
                    <a:pt x="6" y="166"/>
                  </a:cubicBezTo>
                  <a:cubicBezTo>
                    <a:pt x="6" y="246"/>
                    <a:pt x="80" y="314"/>
                    <a:pt x="160" y="314"/>
                  </a:cubicBezTo>
                  <a:cubicBezTo>
                    <a:pt x="251" y="314"/>
                    <a:pt x="325" y="240"/>
                    <a:pt x="325" y="149"/>
                  </a:cubicBezTo>
                  <a:cubicBezTo>
                    <a:pt x="325" y="67"/>
                    <a:pt x="25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9" name="Google Shape;1409;p51"/>
          <p:cNvGrpSpPr/>
          <p:nvPr/>
        </p:nvGrpSpPr>
        <p:grpSpPr>
          <a:xfrm>
            <a:off x="7126388" y="58945"/>
            <a:ext cx="1494027" cy="1370465"/>
            <a:chOff x="7070800" y="58945"/>
            <a:chExt cx="1494027" cy="1370465"/>
          </a:xfrm>
        </p:grpSpPr>
        <p:grpSp>
          <p:nvGrpSpPr>
            <p:cNvPr id="1410" name="Google Shape;1410;p51"/>
            <p:cNvGrpSpPr/>
            <p:nvPr/>
          </p:nvGrpSpPr>
          <p:grpSpPr>
            <a:xfrm rot="-3157027">
              <a:off x="7432210" y="104598"/>
              <a:ext cx="747395" cy="1279159"/>
              <a:chOff x="6855325" y="941450"/>
              <a:chExt cx="522779" cy="860008"/>
            </a:xfrm>
          </p:grpSpPr>
          <p:sp>
            <p:nvSpPr>
              <p:cNvPr id="1411" name="Google Shape;1411;p51"/>
              <p:cNvSpPr/>
              <p:nvPr/>
            </p:nvSpPr>
            <p:spPr>
              <a:xfrm>
                <a:off x="6855325" y="941450"/>
                <a:ext cx="522779" cy="860008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5133" extrusionOk="0">
                    <a:moveTo>
                      <a:pt x="4593" y="1403"/>
                    </a:moveTo>
                    <a:cubicBezTo>
                      <a:pt x="4843" y="1403"/>
                      <a:pt x="5081" y="1596"/>
                      <a:pt x="5081" y="1886"/>
                    </a:cubicBezTo>
                    <a:cubicBezTo>
                      <a:pt x="5081" y="2153"/>
                      <a:pt x="4865" y="2370"/>
                      <a:pt x="4603" y="2370"/>
                    </a:cubicBezTo>
                    <a:cubicBezTo>
                      <a:pt x="4170" y="2370"/>
                      <a:pt x="3953" y="1852"/>
                      <a:pt x="4255" y="1544"/>
                    </a:cubicBezTo>
                    <a:cubicBezTo>
                      <a:pt x="4354" y="1447"/>
                      <a:pt x="4475" y="1403"/>
                      <a:pt x="4593" y="1403"/>
                    </a:cubicBezTo>
                    <a:close/>
                    <a:moveTo>
                      <a:pt x="4603" y="1"/>
                    </a:moveTo>
                    <a:cubicBezTo>
                      <a:pt x="3498" y="1"/>
                      <a:pt x="2609" y="895"/>
                      <a:pt x="2609" y="1994"/>
                    </a:cubicBezTo>
                    <a:lnTo>
                      <a:pt x="2609" y="2438"/>
                    </a:lnTo>
                    <a:lnTo>
                      <a:pt x="1766" y="2438"/>
                    </a:lnTo>
                    <a:cubicBezTo>
                      <a:pt x="1385" y="2438"/>
                      <a:pt x="1077" y="2746"/>
                      <a:pt x="1077" y="3127"/>
                    </a:cubicBezTo>
                    <a:lnTo>
                      <a:pt x="1077" y="3144"/>
                    </a:lnTo>
                    <a:lnTo>
                      <a:pt x="1055" y="3144"/>
                    </a:lnTo>
                    <a:cubicBezTo>
                      <a:pt x="474" y="3144"/>
                      <a:pt x="7" y="3611"/>
                      <a:pt x="7" y="4192"/>
                    </a:cubicBezTo>
                    <a:lnTo>
                      <a:pt x="7" y="13379"/>
                    </a:lnTo>
                    <a:cubicBezTo>
                      <a:pt x="1" y="13959"/>
                      <a:pt x="474" y="14426"/>
                      <a:pt x="1055" y="14426"/>
                    </a:cubicBezTo>
                    <a:lnTo>
                      <a:pt x="1077" y="14426"/>
                    </a:lnTo>
                    <a:lnTo>
                      <a:pt x="1077" y="14443"/>
                    </a:lnTo>
                    <a:cubicBezTo>
                      <a:pt x="1077" y="14825"/>
                      <a:pt x="1385" y="15133"/>
                      <a:pt x="1766" y="15133"/>
                    </a:cubicBezTo>
                    <a:lnTo>
                      <a:pt x="7439" y="15133"/>
                    </a:lnTo>
                    <a:cubicBezTo>
                      <a:pt x="7820" y="15133"/>
                      <a:pt x="8128" y="14819"/>
                      <a:pt x="8128" y="14443"/>
                    </a:cubicBezTo>
                    <a:lnTo>
                      <a:pt x="8128" y="14426"/>
                    </a:lnTo>
                    <a:lnTo>
                      <a:pt x="8151" y="14426"/>
                    </a:lnTo>
                    <a:cubicBezTo>
                      <a:pt x="8732" y="14426"/>
                      <a:pt x="9199" y="13959"/>
                      <a:pt x="9199" y="13379"/>
                    </a:cubicBezTo>
                    <a:lnTo>
                      <a:pt x="9199" y="4192"/>
                    </a:lnTo>
                    <a:cubicBezTo>
                      <a:pt x="9199" y="3615"/>
                      <a:pt x="8737" y="3144"/>
                      <a:pt x="8156" y="3144"/>
                    </a:cubicBezTo>
                    <a:cubicBezTo>
                      <a:pt x="8152" y="3144"/>
                      <a:pt x="8149" y="3144"/>
                      <a:pt x="8145" y="3144"/>
                    </a:cubicBezTo>
                    <a:lnTo>
                      <a:pt x="8122" y="3144"/>
                    </a:lnTo>
                    <a:lnTo>
                      <a:pt x="8122" y="3127"/>
                    </a:lnTo>
                    <a:cubicBezTo>
                      <a:pt x="8122" y="2746"/>
                      <a:pt x="7815" y="2438"/>
                      <a:pt x="7439" y="2438"/>
                    </a:cubicBezTo>
                    <a:lnTo>
                      <a:pt x="6596" y="2438"/>
                    </a:lnTo>
                    <a:lnTo>
                      <a:pt x="6596" y="1994"/>
                    </a:lnTo>
                    <a:cubicBezTo>
                      <a:pt x="6596" y="895"/>
                      <a:pt x="5702" y="1"/>
                      <a:pt x="46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1"/>
              <p:cNvSpPr/>
              <p:nvPr/>
            </p:nvSpPr>
            <p:spPr>
              <a:xfrm>
                <a:off x="6868623" y="952475"/>
                <a:ext cx="496524" cy="835742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14706" extrusionOk="0">
                    <a:moveTo>
                      <a:pt x="4369" y="148"/>
                    </a:moveTo>
                    <a:cubicBezTo>
                      <a:pt x="5274" y="148"/>
                      <a:pt x="6003" y="894"/>
                      <a:pt x="5986" y="1800"/>
                    </a:cubicBezTo>
                    <a:lnTo>
                      <a:pt x="5986" y="2244"/>
                    </a:lnTo>
                    <a:cubicBezTo>
                      <a:pt x="5986" y="2455"/>
                      <a:pt x="6157" y="2620"/>
                      <a:pt x="6362" y="2626"/>
                    </a:cubicBezTo>
                    <a:lnTo>
                      <a:pt x="7205" y="2626"/>
                    </a:lnTo>
                    <a:cubicBezTo>
                      <a:pt x="7376" y="2626"/>
                      <a:pt x="7518" y="2762"/>
                      <a:pt x="7518" y="2933"/>
                    </a:cubicBezTo>
                    <a:lnTo>
                      <a:pt x="7518" y="2950"/>
                    </a:lnTo>
                    <a:cubicBezTo>
                      <a:pt x="7518" y="3155"/>
                      <a:pt x="7683" y="3326"/>
                      <a:pt x="7894" y="3326"/>
                    </a:cubicBezTo>
                    <a:lnTo>
                      <a:pt x="7917" y="3326"/>
                    </a:lnTo>
                    <a:cubicBezTo>
                      <a:pt x="8287" y="3326"/>
                      <a:pt x="8589" y="3628"/>
                      <a:pt x="8589" y="3998"/>
                    </a:cubicBezTo>
                    <a:lnTo>
                      <a:pt x="8589" y="13179"/>
                    </a:lnTo>
                    <a:cubicBezTo>
                      <a:pt x="8589" y="13555"/>
                      <a:pt x="8287" y="13857"/>
                      <a:pt x="7917" y="13857"/>
                    </a:cubicBezTo>
                    <a:lnTo>
                      <a:pt x="7894" y="13857"/>
                    </a:lnTo>
                    <a:cubicBezTo>
                      <a:pt x="7683" y="13857"/>
                      <a:pt x="7518" y="14022"/>
                      <a:pt x="7518" y="14232"/>
                    </a:cubicBezTo>
                    <a:lnTo>
                      <a:pt x="7518" y="14244"/>
                    </a:lnTo>
                    <a:cubicBezTo>
                      <a:pt x="7518" y="14415"/>
                      <a:pt x="7376" y="14557"/>
                      <a:pt x="7205" y="14557"/>
                    </a:cubicBezTo>
                    <a:lnTo>
                      <a:pt x="1532" y="14557"/>
                    </a:lnTo>
                    <a:cubicBezTo>
                      <a:pt x="1362" y="14557"/>
                      <a:pt x="1219" y="14415"/>
                      <a:pt x="1219" y="14244"/>
                    </a:cubicBezTo>
                    <a:lnTo>
                      <a:pt x="1219" y="14232"/>
                    </a:lnTo>
                    <a:cubicBezTo>
                      <a:pt x="1219" y="14022"/>
                      <a:pt x="1054" y="13857"/>
                      <a:pt x="843" y="13857"/>
                    </a:cubicBezTo>
                    <a:lnTo>
                      <a:pt x="821" y="13857"/>
                    </a:lnTo>
                    <a:cubicBezTo>
                      <a:pt x="450" y="13857"/>
                      <a:pt x="149" y="13555"/>
                      <a:pt x="149" y="13179"/>
                    </a:cubicBezTo>
                    <a:lnTo>
                      <a:pt x="149" y="3998"/>
                    </a:lnTo>
                    <a:cubicBezTo>
                      <a:pt x="149" y="3628"/>
                      <a:pt x="450" y="3326"/>
                      <a:pt x="821" y="3326"/>
                    </a:cubicBezTo>
                    <a:lnTo>
                      <a:pt x="843" y="3326"/>
                    </a:lnTo>
                    <a:cubicBezTo>
                      <a:pt x="1054" y="3326"/>
                      <a:pt x="1219" y="3155"/>
                      <a:pt x="1225" y="2950"/>
                    </a:cubicBezTo>
                    <a:lnTo>
                      <a:pt x="1225" y="2933"/>
                    </a:lnTo>
                    <a:cubicBezTo>
                      <a:pt x="1219" y="2762"/>
                      <a:pt x="1362" y="2626"/>
                      <a:pt x="1532" y="2626"/>
                    </a:cubicBezTo>
                    <a:lnTo>
                      <a:pt x="2375" y="2626"/>
                    </a:lnTo>
                    <a:cubicBezTo>
                      <a:pt x="2580" y="2620"/>
                      <a:pt x="2751" y="2455"/>
                      <a:pt x="2751" y="2244"/>
                    </a:cubicBezTo>
                    <a:lnTo>
                      <a:pt x="2751" y="1800"/>
                    </a:lnTo>
                    <a:cubicBezTo>
                      <a:pt x="2728" y="894"/>
                      <a:pt x="3463" y="148"/>
                      <a:pt x="4369" y="148"/>
                    </a:cubicBezTo>
                    <a:close/>
                    <a:moveTo>
                      <a:pt x="4369" y="0"/>
                    </a:moveTo>
                    <a:cubicBezTo>
                      <a:pt x="3378" y="0"/>
                      <a:pt x="2586" y="815"/>
                      <a:pt x="2603" y="1800"/>
                    </a:cubicBezTo>
                    <a:lnTo>
                      <a:pt x="2603" y="2244"/>
                    </a:lnTo>
                    <a:cubicBezTo>
                      <a:pt x="2603" y="2375"/>
                      <a:pt x="2501" y="2478"/>
                      <a:pt x="2375" y="2478"/>
                    </a:cubicBezTo>
                    <a:lnTo>
                      <a:pt x="1532" y="2478"/>
                    </a:lnTo>
                    <a:cubicBezTo>
                      <a:pt x="1282" y="2478"/>
                      <a:pt x="1077" y="2683"/>
                      <a:pt x="1077" y="2939"/>
                    </a:cubicBezTo>
                    <a:lnTo>
                      <a:pt x="1077" y="2950"/>
                    </a:lnTo>
                    <a:cubicBezTo>
                      <a:pt x="1077" y="3081"/>
                      <a:pt x="974" y="3184"/>
                      <a:pt x="843" y="3184"/>
                    </a:cubicBezTo>
                    <a:lnTo>
                      <a:pt x="821" y="3184"/>
                    </a:lnTo>
                    <a:cubicBezTo>
                      <a:pt x="371" y="3184"/>
                      <a:pt x="0" y="3548"/>
                      <a:pt x="0" y="3998"/>
                    </a:cubicBezTo>
                    <a:lnTo>
                      <a:pt x="0" y="13185"/>
                    </a:lnTo>
                    <a:cubicBezTo>
                      <a:pt x="0" y="13634"/>
                      <a:pt x="371" y="14005"/>
                      <a:pt x="821" y="14005"/>
                    </a:cubicBezTo>
                    <a:lnTo>
                      <a:pt x="843" y="14005"/>
                    </a:lnTo>
                    <a:cubicBezTo>
                      <a:pt x="974" y="14005"/>
                      <a:pt x="1077" y="14107"/>
                      <a:pt x="1077" y="14232"/>
                    </a:cubicBezTo>
                    <a:lnTo>
                      <a:pt x="1077" y="14249"/>
                    </a:lnTo>
                    <a:cubicBezTo>
                      <a:pt x="1077" y="14500"/>
                      <a:pt x="1282" y="14705"/>
                      <a:pt x="1532" y="14705"/>
                    </a:cubicBezTo>
                    <a:lnTo>
                      <a:pt x="7205" y="14705"/>
                    </a:lnTo>
                    <a:cubicBezTo>
                      <a:pt x="7455" y="14705"/>
                      <a:pt x="7660" y="14500"/>
                      <a:pt x="7660" y="14244"/>
                    </a:cubicBezTo>
                    <a:lnTo>
                      <a:pt x="7660" y="14232"/>
                    </a:lnTo>
                    <a:cubicBezTo>
                      <a:pt x="7660" y="14101"/>
                      <a:pt x="7763" y="13999"/>
                      <a:pt x="7894" y="13999"/>
                    </a:cubicBezTo>
                    <a:lnTo>
                      <a:pt x="7917" y="13999"/>
                    </a:lnTo>
                    <a:cubicBezTo>
                      <a:pt x="8367" y="13999"/>
                      <a:pt x="8737" y="13634"/>
                      <a:pt x="8737" y="13185"/>
                    </a:cubicBezTo>
                    <a:lnTo>
                      <a:pt x="8737" y="3998"/>
                    </a:lnTo>
                    <a:cubicBezTo>
                      <a:pt x="8737" y="3548"/>
                      <a:pt x="8367" y="3178"/>
                      <a:pt x="7917" y="3178"/>
                    </a:cubicBezTo>
                    <a:lnTo>
                      <a:pt x="7894" y="3178"/>
                    </a:lnTo>
                    <a:cubicBezTo>
                      <a:pt x="7763" y="3178"/>
                      <a:pt x="7660" y="3076"/>
                      <a:pt x="7660" y="2950"/>
                    </a:cubicBezTo>
                    <a:lnTo>
                      <a:pt x="7660" y="2933"/>
                    </a:lnTo>
                    <a:cubicBezTo>
                      <a:pt x="7660" y="2683"/>
                      <a:pt x="7455" y="2478"/>
                      <a:pt x="7205" y="2478"/>
                    </a:cubicBezTo>
                    <a:lnTo>
                      <a:pt x="6362" y="2478"/>
                    </a:lnTo>
                    <a:cubicBezTo>
                      <a:pt x="6237" y="2478"/>
                      <a:pt x="6134" y="2375"/>
                      <a:pt x="6134" y="2244"/>
                    </a:cubicBezTo>
                    <a:lnTo>
                      <a:pt x="6134" y="1800"/>
                    </a:lnTo>
                    <a:cubicBezTo>
                      <a:pt x="6151" y="815"/>
                      <a:pt x="5360" y="0"/>
                      <a:pt x="43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51"/>
              <p:cNvSpPr/>
              <p:nvPr/>
            </p:nvSpPr>
            <p:spPr>
              <a:xfrm>
                <a:off x="7055706" y="1003053"/>
                <a:ext cx="106499" cy="9121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605" extrusionOk="0">
                    <a:moveTo>
                      <a:pt x="1077" y="147"/>
                    </a:moveTo>
                    <a:cubicBezTo>
                      <a:pt x="1435" y="147"/>
                      <a:pt x="1732" y="443"/>
                      <a:pt x="1732" y="807"/>
                    </a:cubicBezTo>
                    <a:cubicBezTo>
                      <a:pt x="1728" y="1200"/>
                      <a:pt x="1406" y="1461"/>
                      <a:pt x="1069" y="1461"/>
                    </a:cubicBezTo>
                    <a:cubicBezTo>
                      <a:pt x="908" y="1461"/>
                      <a:pt x="744" y="1401"/>
                      <a:pt x="610" y="1269"/>
                    </a:cubicBezTo>
                    <a:cubicBezTo>
                      <a:pt x="200" y="853"/>
                      <a:pt x="490" y="147"/>
                      <a:pt x="1077" y="147"/>
                    </a:cubicBezTo>
                    <a:close/>
                    <a:moveTo>
                      <a:pt x="1066" y="1"/>
                    </a:moveTo>
                    <a:cubicBezTo>
                      <a:pt x="869" y="1"/>
                      <a:pt x="669" y="74"/>
                      <a:pt x="507" y="238"/>
                    </a:cubicBezTo>
                    <a:cubicBezTo>
                      <a:pt x="0" y="745"/>
                      <a:pt x="359" y="1605"/>
                      <a:pt x="1077" y="1605"/>
                    </a:cubicBezTo>
                    <a:cubicBezTo>
                      <a:pt x="1515" y="1605"/>
                      <a:pt x="1868" y="1246"/>
                      <a:pt x="1874" y="807"/>
                    </a:cubicBezTo>
                    <a:cubicBezTo>
                      <a:pt x="1874" y="322"/>
                      <a:pt x="1478" y="1"/>
                      <a:pt x="10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" name="Google Shape;1414;p51"/>
            <p:cNvGrpSpPr/>
            <p:nvPr/>
          </p:nvGrpSpPr>
          <p:grpSpPr>
            <a:xfrm rot="-3157027">
              <a:off x="7456021" y="104598"/>
              <a:ext cx="747395" cy="1279159"/>
              <a:chOff x="6855325" y="941450"/>
              <a:chExt cx="522779" cy="860008"/>
            </a:xfrm>
          </p:grpSpPr>
          <p:sp>
            <p:nvSpPr>
              <p:cNvPr id="1415" name="Google Shape;1415;p51"/>
              <p:cNvSpPr/>
              <p:nvPr/>
            </p:nvSpPr>
            <p:spPr>
              <a:xfrm>
                <a:off x="6855325" y="941450"/>
                <a:ext cx="522779" cy="860008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5133" extrusionOk="0">
                    <a:moveTo>
                      <a:pt x="4593" y="1403"/>
                    </a:moveTo>
                    <a:cubicBezTo>
                      <a:pt x="4843" y="1403"/>
                      <a:pt x="5081" y="1596"/>
                      <a:pt x="5081" y="1886"/>
                    </a:cubicBezTo>
                    <a:cubicBezTo>
                      <a:pt x="5081" y="2153"/>
                      <a:pt x="4865" y="2370"/>
                      <a:pt x="4603" y="2370"/>
                    </a:cubicBezTo>
                    <a:cubicBezTo>
                      <a:pt x="4170" y="2370"/>
                      <a:pt x="3953" y="1852"/>
                      <a:pt x="4255" y="1544"/>
                    </a:cubicBezTo>
                    <a:cubicBezTo>
                      <a:pt x="4354" y="1447"/>
                      <a:pt x="4475" y="1403"/>
                      <a:pt x="4593" y="1403"/>
                    </a:cubicBezTo>
                    <a:close/>
                    <a:moveTo>
                      <a:pt x="4603" y="1"/>
                    </a:moveTo>
                    <a:cubicBezTo>
                      <a:pt x="3498" y="1"/>
                      <a:pt x="2609" y="895"/>
                      <a:pt x="2609" y="1994"/>
                    </a:cubicBezTo>
                    <a:lnTo>
                      <a:pt x="2609" y="2438"/>
                    </a:lnTo>
                    <a:lnTo>
                      <a:pt x="1766" y="2438"/>
                    </a:lnTo>
                    <a:cubicBezTo>
                      <a:pt x="1385" y="2438"/>
                      <a:pt x="1077" y="2746"/>
                      <a:pt x="1077" y="3127"/>
                    </a:cubicBezTo>
                    <a:lnTo>
                      <a:pt x="1077" y="3144"/>
                    </a:lnTo>
                    <a:lnTo>
                      <a:pt x="1055" y="3144"/>
                    </a:lnTo>
                    <a:cubicBezTo>
                      <a:pt x="474" y="3144"/>
                      <a:pt x="7" y="3611"/>
                      <a:pt x="7" y="4192"/>
                    </a:cubicBezTo>
                    <a:lnTo>
                      <a:pt x="7" y="13379"/>
                    </a:lnTo>
                    <a:cubicBezTo>
                      <a:pt x="1" y="13959"/>
                      <a:pt x="474" y="14426"/>
                      <a:pt x="1055" y="14426"/>
                    </a:cubicBezTo>
                    <a:lnTo>
                      <a:pt x="1077" y="14426"/>
                    </a:lnTo>
                    <a:lnTo>
                      <a:pt x="1077" y="14443"/>
                    </a:lnTo>
                    <a:cubicBezTo>
                      <a:pt x="1077" y="14825"/>
                      <a:pt x="1385" y="15133"/>
                      <a:pt x="1766" y="15133"/>
                    </a:cubicBezTo>
                    <a:lnTo>
                      <a:pt x="7439" y="15133"/>
                    </a:lnTo>
                    <a:cubicBezTo>
                      <a:pt x="7820" y="15133"/>
                      <a:pt x="8128" y="14819"/>
                      <a:pt x="8128" y="14443"/>
                    </a:cubicBezTo>
                    <a:lnTo>
                      <a:pt x="8128" y="14426"/>
                    </a:lnTo>
                    <a:lnTo>
                      <a:pt x="8151" y="14426"/>
                    </a:lnTo>
                    <a:cubicBezTo>
                      <a:pt x="8732" y="14426"/>
                      <a:pt x="9199" y="13959"/>
                      <a:pt x="9199" y="13379"/>
                    </a:cubicBezTo>
                    <a:lnTo>
                      <a:pt x="9199" y="4192"/>
                    </a:lnTo>
                    <a:cubicBezTo>
                      <a:pt x="9199" y="3615"/>
                      <a:pt x="8737" y="3144"/>
                      <a:pt x="8156" y="3144"/>
                    </a:cubicBezTo>
                    <a:cubicBezTo>
                      <a:pt x="8152" y="3144"/>
                      <a:pt x="8149" y="3144"/>
                      <a:pt x="8145" y="3144"/>
                    </a:cubicBezTo>
                    <a:lnTo>
                      <a:pt x="8122" y="3144"/>
                    </a:lnTo>
                    <a:lnTo>
                      <a:pt x="8122" y="3127"/>
                    </a:lnTo>
                    <a:cubicBezTo>
                      <a:pt x="8122" y="2746"/>
                      <a:pt x="7815" y="2438"/>
                      <a:pt x="7439" y="2438"/>
                    </a:cubicBezTo>
                    <a:lnTo>
                      <a:pt x="6596" y="2438"/>
                    </a:lnTo>
                    <a:lnTo>
                      <a:pt x="6596" y="1994"/>
                    </a:lnTo>
                    <a:cubicBezTo>
                      <a:pt x="6596" y="895"/>
                      <a:pt x="5702" y="1"/>
                      <a:pt x="46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1"/>
              <p:cNvSpPr/>
              <p:nvPr/>
            </p:nvSpPr>
            <p:spPr>
              <a:xfrm>
                <a:off x="6868623" y="952475"/>
                <a:ext cx="496524" cy="835742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14706" extrusionOk="0">
                    <a:moveTo>
                      <a:pt x="4369" y="148"/>
                    </a:moveTo>
                    <a:cubicBezTo>
                      <a:pt x="5274" y="148"/>
                      <a:pt x="6003" y="894"/>
                      <a:pt x="5986" y="1800"/>
                    </a:cubicBezTo>
                    <a:lnTo>
                      <a:pt x="5986" y="2244"/>
                    </a:lnTo>
                    <a:cubicBezTo>
                      <a:pt x="5986" y="2455"/>
                      <a:pt x="6157" y="2620"/>
                      <a:pt x="6362" y="2626"/>
                    </a:cubicBezTo>
                    <a:lnTo>
                      <a:pt x="7205" y="2626"/>
                    </a:lnTo>
                    <a:cubicBezTo>
                      <a:pt x="7376" y="2626"/>
                      <a:pt x="7518" y="2762"/>
                      <a:pt x="7518" y="2933"/>
                    </a:cubicBezTo>
                    <a:lnTo>
                      <a:pt x="7518" y="2950"/>
                    </a:lnTo>
                    <a:cubicBezTo>
                      <a:pt x="7518" y="3155"/>
                      <a:pt x="7683" y="3326"/>
                      <a:pt x="7894" y="3326"/>
                    </a:cubicBezTo>
                    <a:lnTo>
                      <a:pt x="7917" y="3326"/>
                    </a:lnTo>
                    <a:cubicBezTo>
                      <a:pt x="8287" y="3326"/>
                      <a:pt x="8589" y="3628"/>
                      <a:pt x="8589" y="3998"/>
                    </a:cubicBezTo>
                    <a:lnTo>
                      <a:pt x="8589" y="13179"/>
                    </a:lnTo>
                    <a:cubicBezTo>
                      <a:pt x="8589" y="13555"/>
                      <a:pt x="8287" y="13857"/>
                      <a:pt x="7917" y="13857"/>
                    </a:cubicBezTo>
                    <a:lnTo>
                      <a:pt x="7894" y="13857"/>
                    </a:lnTo>
                    <a:cubicBezTo>
                      <a:pt x="7683" y="13857"/>
                      <a:pt x="7518" y="14022"/>
                      <a:pt x="7518" y="14232"/>
                    </a:cubicBezTo>
                    <a:lnTo>
                      <a:pt x="7518" y="14244"/>
                    </a:lnTo>
                    <a:cubicBezTo>
                      <a:pt x="7518" y="14415"/>
                      <a:pt x="7376" y="14557"/>
                      <a:pt x="7205" y="14557"/>
                    </a:cubicBezTo>
                    <a:lnTo>
                      <a:pt x="1532" y="14557"/>
                    </a:lnTo>
                    <a:cubicBezTo>
                      <a:pt x="1362" y="14557"/>
                      <a:pt x="1219" y="14415"/>
                      <a:pt x="1219" y="14244"/>
                    </a:cubicBezTo>
                    <a:lnTo>
                      <a:pt x="1219" y="14232"/>
                    </a:lnTo>
                    <a:cubicBezTo>
                      <a:pt x="1219" y="14022"/>
                      <a:pt x="1054" y="13857"/>
                      <a:pt x="843" y="13857"/>
                    </a:cubicBezTo>
                    <a:lnTo>
                      <a:pt x="821" y="13857"/>
                    </a:lnTo>
                    <a:cubicBezTo>
                      <a:pt x="450" y="13857"/>
                      <a:pt x="149" y="13555"/>
                      <a:pt x="149" y="13179"/>
                    </a:cubicBezTo>
                    <a:lnTo>
                      <a:pt x="149" y="3998"/>
                    </a:lnTo>
                    <a:cubicBezTo>
                      <a:pt x="149" y="3628"/>
                      <a:pt x="450" y="3326"/>
                      <a:pt x="821" y="3326"/>
                    </a:cubicBezTo>
                    <a:lnTo>
                      <a:pt x="843" y="3326"/>
                    </a:lnTo>
                    <a:cubicBezTo>
                      <a:pt x="1054" y="3326"/>
                      <a:pt x="1219" y="3155"/>
                      <a:pt x="1225" y="2950"/>
                    </a:cubicBezTo>
                    <a:lnTo>
                      <a:pt x="1225" y="2933"/>
                    </a:lnTo>
                    <a:cubicBezTo>
                      <a:pt x="1219" y="2762"/>
                      <a:pt x="1362" y="2626"/>
                      <a:pt x="1532" y="2626"/>
                    </a:cubicBezTo>
                    <a:lnTo>
                      <a:pt x="2375" y="2626"/>
                    </a:lnTo>
                    <a:cubicBezTo>
                      <a:pt x="2580" y="2620"/>
                      <a:pt x="2751" y="2455"/>
                      <a:pt x="2751" y="2244"/>
                    </a:cubicBezTo>
                    <a:lnTo>
                      <a:pt x="2751" y="1800"/>
                    </a:lnTo>
                    <a:cubicBezTo>
                      <a:pt x="2728" y="894"/>
                      <a:pt x="3463" y="148"/>
                      <a:pt x="4369" y="148"/>
                    </a:cubicBezTo>
                    <a:close/>
                    <a:moveTo>
                      <a:pt x="4369" y="0"/>
                    </a:moveTo>
                    <a:cubicBezTo>
                      <a:pt x="3378" y="0"/>
                      <a:pt x="2586" y="815"/>
                      <a:pt x="2603" y="1800"/>
                    </a:cubicBezTo>
                    <a:lnTo>
                      <a:pt x="2603" y="2244"/>
                    </a:lnTo>
                    <a:cubicBezTo>
                      <a:pt x="2603" y="2375"/>
                      <a:pt x="2501" y="2478"/>
                      <a:pt x="2375" y="2478"/>
                    </a:cubicBezTo>
                    <a:lnTo>
                      <a:pt x="1532" y="2478"/>
                    </a:lnTo>
                    <a:cubicBezTo>
                      <a:pt x="1282" y="2478"/>
                      <a:pt x="1077" y="2683"/>
                      <a:pt x="1077" y="2939"/>
                    </a:cubicBezTo>
                    <a:lnTo>
                      <a:pt x="1077" y="2950"/>
                    </a:lnTo>
                    <a:cubicBezTo>
                      <a:pt x="1077" y="3081"/>
                      <a:pt x="974" y="3184"/>
                      <a:pt x="843" y="3184"/>
                    </a:cubicBezTo>
                    <a:lnTo>
                      <a:pt x="821" y="3184"/>
                    </a:lnTo>
                    <a:cubicBezTo>
                      <a:pt x="371" y="3184"/>
                      <a:pt x="0" y="3548"/>
                      <a:pt x="0" y="3998"/>
                    </a:cubicBezTo>
                    <a:lnTo>
                      <a:pt x="0" y="13185"/>
                    </a:lnTo>
                    <a:cubicBezTo>
                      <a:pt x="0" y="13634"/>
                      <a:pt x="371" y="14005"/>
                      <a:pt x="821" y="14005"/>
                    </a:cubicBezTo>
                    <a:lnTo>
                      <a:pt x="843" y="14005"/>
                    </a:lnTo>
                    <a:cubicBezTo>
                      <a:pt x="974" y="14005"/>
                      <a:pt x="1077" y="14107"/>
                      <a:pt x="1077" y="14232"/>
                    </a:cubicBezTo>
                    <a:lnTo>
                      <a:pt x="1077" y="14249"/>
                    </a:lnTo>
                    <a:cubicBezTo>
                      <a:pt x="1077" y="14500"/>
                      <a:pt x="1282" y="14705"/>
                      <a:pt x="1532" y="14705"/>
                    </a:cubicBezTo>
                    <a:lnTo>
                      <a:pt x="7205" y="14705"/>
                    </a:lnTo>
                    <a:cubicBezTo>
                      <a:pt x="7455" y="14705"/>
                      <a:pt x="7660" y="14500"/>
                      <a:pt x="7660" y="14244"/>
                    </a:cubicBezTo>
                    <a:lnTo>
                      <a:pt x="7660" y="14232"/>
                    </a:lnTo>
                    <a:cubicBezTo>
                      <a:pt x="7660" y="14101"/>
                      <a:pt x="7763" y="13999"/>
                      <a:pt x="7894" y="13999"/>
                    </a:cubicBezTo>
                    <a:lnTo>
                      <a:pt x="7917" y="13999"/>
                    </a:lnTo>
                    <a:cubicBezTo>
                      <a:pt x="8367" y="13999"/>
                      <a:pt x="8737" y="13634"/>
                      <a:pt x="8737" y="13185"/>
                    </a:cubicBezTo>
                    <a:lnTo>
                      <a:pt x="8737" y="3998"/>
                    </a:lnTo>
                    <a:cubicBezTo>
                      <a:pt x="8737" y="3548"/>
                      <a:pt x="8367" y="3178"/>
                      <a:pt x="7917" y="3178"/>
                    </a:cubicBezTo>
                    <a:lnTo>
                      <a:pt x="7894" y="3178"/>
                    </a:lnTo>
                    <a:cubicBezTo>
                      <a:pt x="7763" y="3178"/>
                      <a:pt x="7660" y="3076"/>
                      <a:pt x="7660" y="2950"/>
                    </a:cubicBezTo>
                    <a:lnTo>
                      <a:pt x="7660" y="2933"/>
                    </a:lnTo>
                    <a:cubicBezTo>
                      <a:pt x="7660" y="2683"/>
                      <a:pt x="7455" y="2478"/>
                      <a:pt x="7205" y="2478"/>
                    </a:cubicBezTo>
                    <a:lnTo>
                      <a:pt x="6362" y="2478"/>
                    </a:lnTo>
                    <a:cubicBezTo>
                      <a:pt x="6237" y="2478"/>
                      <a:pt x="6134" y="2375"/>
                      <a:pt x="6134" y="2244"/>
                    </a:cubicBezTo>
                    <a:lnTo>
                      <a:pt x="6134" y="1800"/>
                    </a:lnTo>
                    <a:cubicBezTo>
                      <a:pt x="6151" y="815"/>
                      <a:pt x="5360" y="0"/>
                      <a:pt x="4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1"/>
              <p:cNvSpPr/>
              <p:nvPr/>
            </p:nvSpPr>
            <p:spPr>
              <a:xfrm>
                <a:off x="7055706" y="1003053"/>
                <a:ext cx="106499" cy="9121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1605" extrusionOk="0">
                    <a:moveTo>
                      <a:pt x="1077" y="147"/>
                    </a:moveTo>
                    <a:cubicBezTo>
                      <a:pt x="1435" y="147"/>
                      <a:pt x="1732" y="443"/>
                      <a:pt x="1732" y="807"/>
                    </a:cubicBezTo>
                    <a:cubicBezTo>
                      <a:pt x="1728" y="1200"/>
                      <a:pt x="1406" y="1461"/>
                      <a:pt x="1069" y="1461"/>
                    </a:cubicBezTo>
                    <a:cubicBezTo>
                      <a:pt x="908" y="1461"/>
                      <a:pt x="744" y="1401"/>
                      <a:pt x="610" y="1269"/>
                    </a:cubicBezTo>
                    <a:cubicBezTo>
                      <a:pt x="200" y="853"/>
                      <a:pt x="490" y="147"/>
                      <a:pt x="1077" y="147"/>
                    </a:cubicBezTo>
                    <a:close/>
                    <a:moveTo>
                      <a:pt x="1066" y="1"/>
                    </a:moveTo>
                    <a:cubicBezTo>
                      <a:pt x="869" y="1"/>
                      <a:pt x="669" y="74"/>
                      <a:pt x="507" y="238"/>
                    </a:cubicBezTo>
                    <a:cubicBezTo>
                      <a:pt x="0" y="745"/>
                      <a:pt x="359" y="1605"/>
                      <a:pt x="1077" y="1605"/>
                    </a:cubicBezTo>
                    <a:cubicBezTo>
                      <a:pt x="1515" y="1605"/>
                      <a:pt x="1868" y="1246"/>
                      <a:pt x="1874" y="807"/>
                    </a:cubicBezTo>
                    <a:cubicBezTo>
                      <a:pt x="1874" y="322"/>
                      <a:pt x="1478" y="1"/>
                      <a:pt x="10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8" name="Google Shape;1418;p51"/>
          <p:cNvSpPr/>
          <p:nvPr/>
        </p:nvSpPr>
        <p:spPr>
          <a:xfrm rot="53">
            <a:off x="7605102" y="98600"/>
            <a:ext cx="195174" cy="472725"/>
          </a:xfrm>
          <a:custGeom>
            <a:avLst/>
            <a:gdLst/>
            <a:ahLst/>
            <a:cxnLst/>
            <a:rect l="l" t="t" r="r" b="b"/>
            <a:pathLst>
              <a:path w="1197" h="2899" extrusionOk="0">
                <a:moveTo>
                  <a:pt x="609" y="0"/>
                </a:moveTo>
                <a:cubicBezTo>
                  <a:pt x="605" y="0"/>
                  <a:pt x="602" y="0"/>
                  <a:pt x="599" y="0"/>
                </a:cubicBezTo>
                <a:cubicBezTo>
                  <a:pt x="268" y="0"/>
                  <a:pt x="1" y="262"/>
                  <a:pt x="1" y="592"/>
                </a:cubicBezTo>
                <a:lnTo>
                  <a:pt x="1" y="678"/>
                </a:lnTo>
                <a:lnTo>
                  <a:pt x="132" y="678"/>
                </a:lnTo>
                <a:lnTo>
                  <a:pt x="132" y="598"/>
                </a:lnTo>
                <a:cubicBezTo>
                  <a:pt x="120" y="330"/>
                  <a:pt x="331" y="108"/>
                  <a:pt x="599" y="108"/>
                </a:cubicBezTo>
                <a:cubicBezTo>
                  <a:pt x="861" y="108"/>
                  <a:pt x="1071" y="330"/>
                  <a:pt x="1060" y="598"/>
                </a:cubicBezTo>
                <a:lnTo>
                  <a:pt x="1060" y="2523"/>
                </a:lnTo>
                <a:cubicBezTo>
                  <a:pt x="1060" y="2654"/>
                  <a:pt x="952" y="2762"/>
                  <a:pt x="821" y="2762"/>
                </a:cubicBezTo>
                <a:lnTo>
                  <a:pt x="764" y="2762"/>
                </a:lnTo>
                <a:cubicBezTo>
                  <a:pt x="627" y="2762"/>
                  <a:pt x="519" y="2654"/>
                  <a:pt x="519" y="2523"/>
                </a:cubicBezTo>
                <a:lnTo>
                  <a:pt x="519" y="866"/>
                </a:lnTo>
                <a:cubicBezTo>
                  <a:pt x="519" y="820"/>
                  <a:pt x="485" y="797"/>
                  <a:pt x="451" y="797"/>
                </a:cubicBezTo>
                <a:cubicBezTo>
                  <a:pt x="416" y="797"/>
                  <a:pt x="382" y="820"/>
                  <a:pt x="382" y="866"/>
                </a:cubicBezTo>
                <a:lnTo>
                  <a:pt x="382" y="2523"/>
                </a:lnTo>
                <a:cubicBezTo>
                  <a:pt x="388" y="2728"/>
                  <a:pt x="553" y="2899"/>
                  <a:pt x="758" y="2899"/>
                </a:cubicBezTo>
                <a:lnTo>
                  <a:pt x="821" y="2899"/>
                </a:lnTo>
                <a:cubicBezTo>
                  <a:pt x="1026" y="2893"/>
                  <a:pt x="1197" y="2728"/>
                  <a:pt x="1197" y="2523"/>
                </a:cubicBezTo>
                <a:lnTo>
                  <a:pt x="1197" y="598"/>
                </a:lnTo>
                <a:cubicBezTo>
                  <a:pt x="1197" y="271"/>
                  <a:pt x="934" y="0"/>
                  <a:pt x="6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51"/>
          <p:cNvSpPr txBox="1">
            <a:spLocks noGrp="1"/>
          </p:cNvSpPr>
          <p:nvPr>
            <p:ph type="subTitle" idx="4294967295"/>
          </p:nvPr>
        </p:nvSpPr>
        <p:spPr>
          <a:xfrm rot="2291564">
            <a:off x="7473290" y="510152"/>
            <a:ext cx="1005808" cy="5962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rPr>
              <a:t>Diagram</a:t>
            </a:r>
            <a:endParaRPr sz="1800">
              <a:solidFill>
                <a:schemeClr val="accent1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grpSp>
        <p:nvGrpSpPr>
          <p:cNvPr id="1420" name="Google Shape;1420;p51"/>
          <p:cNvGrpSpPr/>
          <p:nvPr/>
        </p:nvGrpSpPr>
        <p:grpSpPr>
          <a:xfrm>
            <a:off x="2444382" y="279230"/>
            <a:ext cx="4256009" cy="1227013"/>
            <a:chOff x="2607325" y="351650"/>
            <a:chExt cx="3838046" cy="1017677"/>
          </a:xfrm>
        </p:grpSpPr>
        <p:sp>
          <p:nvSpPr>
            <p:cNvPr id="1421" name="Google Shape;1421;p51"/>
            <p:cNvSpPr/>
            <p:nvPr/>
          </p:nvSpPr>
          <p:spPr>
            <a:xfrm>
              <a:off x="2607325" y="383625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1"/>
            <p:cNvSpPr/>
            <p:nvPr/>
          </p:nvSpPr>
          <p:spPr>
            <a:xfrm>
              <a:off x="2679250" y="351650"/>
              <a:ext cx="3766121" cy="985702"/>
            </a:xfrm>
            <a:custGeom>
              <a:avLst/>
              <a:gdLst/>
              <a:ahLst/>
              <a:cxnLst/>
              <a:rect l="l" t="t" r="r" b="b"/>
              <a:pathLst>
                <a:path w="17240" h="5035" extrusionOk="0">
                  <a:moveTo>
                    <a:pt x="6915" y="4653"/>
                  </a:moveTo>
                  <a:cubicBezTo>
                    <a:pt x="6909" y="4653"/>
                    <a:pt x="6903" y="4653"/>
                    <a:pt x="6897" y="4653"/>
                  </a:cubicBezTo>
                  <a:lnTo>
                    <a:pt x="6914" y="4653"/>
                  </a:lnTo>
                  <a:cubicBezTo>
                    <a:pt x="6914" y="4653"/>
                    <a:pt x="6915" y="4653"/>
                    <a:pt x="6915" y="4653"/>
                  </a:cubicBezTo>
                  <a:close/>
                  <a:moveTo>
                    <a:pt x="16795" y="0"/>
                  </a:moveTo>
                  <a:lnTo>
                    <a:pt x="16795" y="251"/>
                  </a:lnTo>
                  <a:cubicBezTo>
                    <a:pt x="17040" y="382"/>
                    <a:pt x="16943" y="758"/>
                    <a:pt x="16664" y="758"/>
                  </a:cubicBezTo>
                  <a:cubicBezTo>
                    <a:pt x="16385" y="758"/>
                    <a:pt x="16288" y="382"/>
                    <a:pt x="16533" y="251"/>
                  </a:cubicBezTo>
                  <a:lnTo>
                    <a:pt x="16533" y="6"/>
                  </a:lnTo>
                  <a:lnTo>
                    <a:pt x="15856" y="6"/>
                  </a:lnTo>
                  <a:lnTo>
                    <a:pt x="15856" y="251"/>
                  </a:lnTo>
                  <a:cubicBezTo>
                    <a:pt x="16100" y="382"/>
                    <a:pt x="16004" y="758"/>
                    <a:pt x="15725" y="758"/>
                  </a:cubicBezTo>
                  <a:cubicBezTo>
                    <a:pt x="15440" y="758"/>
                    <a:pt x="15349" y="382"/>
                    <a:pt x="15594" y="251"/>
                  </a:cubicBezTo>
                  <a:lnTo>
                    <a:pt x="15594" y="6"/>
                  </a:lnTo>
                  <a:lnTo>
                    <a:pt x="14910" y="6"/>
                  </a:lnTo>
                  <a:lnTo>
                    <a:pt x="14910" y="251"/>
                  </a:lnTo>
                  <a:cubicBezTo>
                    <a:pt x="15161" y="382"/>
                    <a:pt x="15064" y="758"/>
                    <a:pt x="14785" y="758"/>
                  </a:cubicBezTo>
                  <a:cubicBezTo>
                    <a:pt x="14500" y="758"/>
                    <a:pt x="14403" y="382"/>
                    <a:pt x="14654" y="251"/>
                  </a:cubicBezTo>
                  <a:lnTo>
                    <a:pt x="14654" y="6"/>
                  </a:lnTo>
                  <a:lnTo>
                    <a:pt x="13965" y="6"/>
                  </a:lnTo>
                  <a:lnTo>
                    <a:pt x="13965" y="251"/>
                  </a:lnTo>
                  <a:cubicBezTo>
                    <a:pt x="14210" y="382"/>
                    <a:pt x="14113" y="758"/>
                    <a:pt x="13834" y="758"/>
                  </a:cubicBezTo>
                  <a:cubicBezTo>
                    <a:pt x="13549" y="758"/>
                    <a:pt x="13458" y="382"/>
                    <a:pt x="13703" y="251"/>
                  </a:cubicBezTo>
                  <a:lnTo>
                    <a:pt x="13703" y="6"/>
                  </a:lnTo>
                  <a:lnTo>
                    <a:pt x="13019" y="6"/>
                  </a:lnTo>
                  <a:lnTo>
                    <a:pt x="13019" y="251"/>
                  </a:lnTo>
                  <a:cubicBezTo>
                    <a:pt x="13270" y="382"/>
                    <a:pt x="13173" y="758"/>
                    <a:pt x="12894" y="758"/>
                  </a:cubicBezTo>
                  <a:cubicBezTo>
                    <a:pt x="12609" y="758"/>
                    <a:pt x="12512" y="382"/>
                    <a:pt x="12763" y="251"/>
                  </a:cubicBezTo>
                  <a:lnTo>
                    <a:pt x="12763" y="6"/>
                  </a:lnTo>
                  <a:lnTo>
                    <a:pt x="12080" y="6"/>
                  </a:lnTo>
                  <a:lnTo>
                    <a:pt x="12080" y="251"/>
                  </a:lnTo>
                  <a:cubicBezTo>
                    <a:pt x="12325" y="382"/>
                    <a:pt x="12228" y="758"/>
                    <a:pt x="11949" y="758"/>
                  </a:cubicBezTo>
                  <a:cubicBezTo>
                    <a:pt x="11670" y="758"/>
                    <a:pt x="11573" y="382"/>
                    <a:pt x="11818" y="251"/>
                  </a:cubicBezTo>
                  <a:lnTo>
                    <a:pt x="11818" y="6"/>
                  </a:lnTo>
                  <a:lnTo>
                    <a:pt x="11140" y="6"/>
                  </a:lnTo>
                  <a:lnTo>
                    <a:pt x="11140" y="251"/>
                  </a:lnTo>
                  <a:cubicBezTo>
                    <a:pt x="11385" y="382"/>
                    <a:pt x="11288" y="758"/>
                    <a:pt x="11009" y="758"/>
                  </a:cubicBezTo>
                  <a:cubicBezTo>
                    <a:pt x="10730" y="758"/>
                    <a:pt x="10633" y="382"/>
                    <a:pt x="10878" y="251"/>
                  </a:cubicBezTo>
                  <a:lnTo>
                    <a:pt x="10878" y="6"/>
                  </a:lnTo>
                  <a:lnTo>
                    <a:pt x="10200" y="6"/>
                  </a:lnTo>
                  <a:lnTo>
                    <a:pt x="10200" y="251"/>
                  </a:lnTo>
                  <a:cubicBezTo>
                    <a:pt x="10445" y="382"/>
                    <a:pt x="10348" y="758"/>
                    <a:pt x="10069" y="758"/>
                  </a:cubicBezTo>
                  <a:cubicBezTo>
                    <a:pt x="9790" y="758"/>
                    <a:pt x="9693" y="382"/>
                    <a:pt x="9938" y="251"/>
                  </a:cubicBezTo>
                  <a:lnTo>
                    <a:pt x="9938" y="6"/>
                  </a:lnTo>
                  <a:lnTo>
                    <a:pt x="9266" y="6"/>
                  </a:lnTo>
                  <a:lnTo>
                    <a:pt x="9266" y="251"/>
                  </a:lnTo>
                  <a:cubicBezTo>
                    <a:pt x="9511" y="382"/>
                    <a:pt x="9414" y="758"/>
                    <a:pt x="9135" y="758"/>
                  </a:cubicBezTo>
                  <a:cubicBezTo>
                    <a:pt x="8850" y="758"/>
                    <a:pt x="8754" y="382"/>
                    <a:pt x="9004" y="251"/>
                  </a:cubicBezTo>
                  <a:lnTo>
                    <a:pt x="9004" y="6"/>
                  </a:lnTo>
                  <a:lnTo>
                    <a:pt x="8321" y="6"/>
                  </a:lnTo>
                  <a:lnTo>
                    <a:pt x="8321" y="251"/>
                  </a:lnTo>
                  <a:cubicBezTo>
                    <a:pt x="8571" y="382"/>
                    <a:pt x="8475" y="758"/>
                    <a:pt x="8190" y="758"/>
                  </a:cubicBezTo>
                  <a:cubicBezTo>
                    <a:pt x="7911" y="758"/>
                    <a:pt x="7814" y="382"/>
                    <a:pt x="8059" y="251"/>
                  </a:cubicBezTo>
                  <a:lnTo>
                    <a:pt x="8059" y="6"/>
                  </a:lnTo>
                  <a:lnTo>
                    <a:pt x="7381" y="6"/>
                  </a:lnTo>
                  <a:lnTo>
                    <a:pt x="7381" y="251"/>
                  </a:lnTo>
                  <a:cubicBezTo>
                    <a:pt x="7626" y="382"/>
                    <a:pt x="7535" y="758"/>
                    <a:pt x="7250" y="758"/>
                  </a:cubicBezTo>
                  <a:cubicBezTo>
                    <a:pt x="6971" y="758"/>
                    <a:pt x="6874" y="382"/>
                    <a:pt x="7119" y="251"/>
                  </a:cubicBezTo>
                  <a:lnTo>
                    <a:pt x="7119" y="6"/>
                  </a:lnTo>
                  <a:lnTo>
                    <a:pt x="6441" y="6"/>
                  </a:lnTo>
                  <a:lnTo>
                    <a:pt x="6441" y="251"/>
                  </a:lnTo>
                  <a:cubicBezTo>
                    <a:pt x="6686" y="382"/>
                    <a:pt x="6589" y="758"/>
                    <a:pt x="6310" y="758"/>
                  </a:cubicBezTo>
                  <a:cubicBezTo>
                    <a:pt x="6031" y="758"/>
                    <a:pt x="5935" y="382"/>
                    <a:pt x="6179" y="251"/>
                  </a:cubicBezTo>
                  <a:lnTo>
                    <a:pt x="6179" y="6"/>
                  </a:lnTo>
                  <a:lnTo>
                    <a:pt x="5502" y="6"/>
                  </a:lnTo>
                  <a:lnTo>
                    <a:pt x="5502" y="251"/>
                  </a:lnTo>
                  <a:cubicBezTo>
                    <a:pt x="5747" y="382"/>
                    <a:pt x="5650" y="758"/>
                    <a:pt x="5371" y="758"/>
                  </a:cubicBezTo>
                  <a:cubicBezTo>
                    <a:pt x="5086" y="758"/>
                    <a:pt x="4995" y="382"/>
                    <a:pt x="5240" y="251"/>
                  </a:cubicBezTo>
                  <a:lnTo>
                    <a:pt x="5240" y="6"/>
                  </a:lnTo>
                  <a:lnTo>
                    <a:pt x="4562" y="6"/>
                  </a:lnTo>
                  <a:lnTo>
                    <a:pt x="4562" y="251"/>
                  </a:lnTo>
                  <a:cubicBezTo>
                    <a:pt x="4807" y="382"/>
                    <a:pt x="4710" y="758"/>
                    <a:pt x="4431" y="758"/>
                  </a:cubicBezTo>
                  <a:cubicBezTo>
                    <a:pt x="4146" y="758"/>
                    <a:pt x="4049" y="382"/>
                    <a:pt x="4300" y="251"/>
                  </a:cubicBezTo>
                  <a:lnTo>
                    <a:pt x="4300" y="6"/>
                  </a:lnTo>
                  <a:lnTo>
                    <a:pt x="3617" y="6"/>
                  </a:lnTo>
                  <a:lnTo>
                    <a:pt x="3617" y="251"/>
                  </a:lnTo>
                  <a:cubicBezTo>
                    <a:pt x="3867" y="382"/>
                    <a:pt x="3770" y="758"/>
                    <a:pt x="3486" y="758"/>
                  </a:cubicBezTo>
                  <a:cubicBezTo>
                    <a:pt x="3207" y="758"/>
                    <a:pt x="3110" y="382"/>
                    <a:pt x="3360" y="251"/>
                  </a:cubicBezTo>
                  <a:lnTo>
                    <a:pt x="3360" y="6"/>
                  </a:lnTo>
                  <a:lnTo>
                    <a:pt x="2677" y="6"/>
                  </a:lnTo>
                  <a:lnTo>
                    <a:pt x="2677" y="251"/>
                  </a:lnTo>
                  <a:cubicBezTo>
                    <a:pt x="2922" y="382"/>
                    <a:pt x="2831" y="758"/>
                    <a:pt x="2546" y="758"/>
                  </a:cubicBezTo>
                  <a:cubicBezTo>
                    <a:pt x="2267" y="758"/>
                    <a:pt x="2170" y="382"/>
                    <a:pt x="2415" y="251"/>
                  </a:cubicBezTo>
                  <a:lnTo>
                    <a:pt x="2415" y="6"/>
                  </a:lnTo>
                  <a:lnTo>
                    <a:pt x="1737" y="6"/>
                  </a:lnTo>
                  <a:lnTo>
                    <a:pt x="1737" y="251"/>
                  </a:lnTo>
                  <a:cubicBezTo>
                    <a:pt x="1982" y="382"/>
                    <a:pt x="1885" y="758"/>
                    <a:pt x="1606" y="758"/>
                  </a:cubicBezTo>
                  <a:cubicBezTo>
                    <a:pt x="1327" y="758"/>
                    <a:pt x="1230" y="382"/>
                    <a:pt x="1475" y="251"/>
                  </a:cubicBezTo>
                  <a:lnTo>
                    <a:pt x="1475" y="6"/>
                  </a:lnTo>
                  <a:lnTo>
                    <a:pt x="792" y="6"/>
                  </a:lnTo>
                  <a:lnTo>
                    <a:pt x="792" y="251"/>
                  </a:lnTo>
                  <a:cubicBezTo>
                    <a:pt x="1037" y="382"/>
                    <a:pt x="940" y="758"/>
                    <a:pt x="661" y="758"/>
                  </a:cubicBezTo>
                  <a:cubicBezTo>
                    <a:pt x="382" y="758"/>
                    <a:pt x="285" y="382"/>
                    <a:pt x="530" y="251"/>
                  </a:cubicBezTo>
                  <a:lnTo>
                    <a:pt x="530" y="6"/>
                  </a:lnTo>
                  <a:lnTo>
                    <a:pt x="0" y="6"/>
                  </a:lnTo>
                  <a:lnTo>
                    <a:pt x="0" y="4972"/>
                  </a:lnTo>
                  <a:cubicBezTo>
                    <a:pt x="6" y="4972"/>
                    <a:pt x="12" y="4972"/>
                    <a:pt x="17" y="4967"/>
                  </a:cubicBezTo>
                  <a:cubicBezTo>
                    <a:pt x="56" y="4947"/>
                    <a:pt x="100" y="4938"/>
                    <a:pt x="145" y="4938"/>
                  </a:cubicBezTo>
                  <a:cubicBezTo>
                    <a:pt x="165" y="4938"/>
                    <a:pt x="185" y="4940"/>
                    <a:pt x="205" y="4944"/>
                  </a:cubicBezTo>
                  <a:cubicBezTo>
                    <a:pt x="222" y="4950"/>
                    <a:pt x="239" y="4955"/>
                    <a:pt x="256" y="4955"/>
                  </a:cubicBezTo>
                  <a:cubicBezTo>
                    <a:pt x="264" y="4957"/>
                    <a:pt x="270" y="4958"/>
                    <a:pt x="274" y="4958"/>
                  </a:cubicBezTo>
                  <a:cubicBezTo>
                    <a:pt x="293" y="4958"/>
                    <a:pt x="286" y="4943"/>
                    <a:pt x="291" y="4938"/>
                  </a:cubicBezTo>
                  <a:cubicBezTo>
                    <a:pt x="296" y="4927"/>
                    <a:pt x="302" y="4915"/>
                    <a:pt x="313" y="4910"/>
                  </a:cubicBezTo>
                  <a:cubicBezTo>
                    <a:pt x="336" y="4893"/>
                    <a:pt x="313" y="4864"/>
                    <a:pt x="359" y="4853"/>
                  </a:cubicBezTo>
                  <a:cubicBezTo>
                    <a:pt x="393" y="4841"/>
                    <a:pt x="433" y="4836"/>
                    <a:pt x="467" y="4830"/>
                  </a:cubicBezTo>
                  <a:lnTo>
                    <a:pt x="467" y="4830"/>
                  </a:lnTo>
                  <a:lnTo>
                    <a:pt x="444" y="4841"/>
                  </a:lnTo>
                  <a:cubicBezTo>
                    <a:pt x="433" y="4847"/>
                    <a:pt x="427" y="4858"/>
                    <a:pt x="422" y="4864"/>
                  </a:cubicBezTo>
                  <a:cubicBezTo>
                    <a:pt x="433" y="4875"/>
                    <a:pt x="456" y="4887"/>
                    <a:pt x="467" y="4904"/>
                  </a:cubicBezTo>
                  <a:cubicBezTo>
                    <a:pt x="484" y="4915"/>
                    <a:pt x="501" y="4938"/>
                    <a:pt x="467" y="4950"/>
                  </a:cubicBezTo>
                  <a:cubicBezTo>
                    <a:pt x="399" y="4972"/>
                    <a:pt x="376" y="5001"/>
                    <a:pt x="365" y="5035"/>
                  </a:cubicBezTo>
                  <a:cubicBezTo>
                    <a:pt x="416" y="5024"/>
                    <a:pt x="461" y="5006"/>
                    <a:pt x="507" y="4989"/>
                  </a:cubicBezTo>
                  <a:cubicBezTo>
                    <a:pt x="541" y="4938"/>
                    <a:pt x="592" y="4904"/>
                    <a:pt x="649" y="4893"/>
                  </a:cubicBezTo>
                  <a:lnTo>
                    <a:pt x="723" y="4875"/>
                  </a:lnTo>
                  <a:cubicBezTo>
                    <a:pt x="763" y="4866"/>
                    <a:pt x="804" y="4862"/>
                    <a:pt x="844" y="4862"/>
                  </a:cubicBezTo>
                  <a:cubicBezTo>
                    <a:pt x="931" y="4862"/>
                    <a:pt x="1018" y="4882"/>
                    <a:pt x="1099" y="4921"/>
                  </a:cubicBezTo>
                  <a:cubicBezTo>
                    <a:pt x="1172" y="4908"/>
                    <a:pt x="1245" y="4902"/>
                    <a:pt x="1317" y="4902"/>
                  </a:cubicBezTo>
                  <a:cubicBezTo>
                    <a:pt x="1341" y="4902"/>
                    <a:pt x="1366" y="4903"/>
                    <a:pt x="1390" y="4904"/>
                  </a:cubicBezTo>
                  <a:lnTo>
                    <a:pt x="1373" y="4875"/>
                  </a:lnTo>
                  <a:lnTo>
                    <a:pt x="1470" y="4858"/>
                  </a:lnTo>
                  <a:cubicBezTo>
                    <a:pt x="1493" y="4844"/>
                    <a:pt x="1516" y="4834"/>
                    <a:pt x="1543" y="4834"/>
                  </a:cubicBezTo>
                  <a:cubicBezTo>
                    <a:pt x="1549" y="4834"/>
                    <a:pt x="1555" y="4835"/>
                    <a:pt x="1561" y="4836"/>
                  </a:cubicBezTo>
                  <a:cubicBezTo>
                    <a:pt x="1578" y="4830"/>
                    <a:pt x="1601" y="4819"/>
                    <a:pt x="1618" y="4813"/>
                  </a:cubicBezTo>
                  <a:cubicBezTo>
                    <a:pt x="1630" y="4804"/>
                    <a:pt x="1646" y="4799"/>
                    <a:pt x="1662" y="4799"/>
                  </a:cubicBezTo>
                  <a:cubicBezTo>
                    <a:pt x="1668" y="4799"/>
                    <a:pt x="1674" y="4800"/>
                    <a:pt x="1680" y="4801"/>
                  </a:cubicBezTo>
                  <a:cubicBezTo>
                    <a:pt x="1675" y="4813"/>
                    <a:pt x="1697" y="4824"/>
                    <a:pt x="1737" y="4836"/>
                  </a:cubicBezTo>
                  <a:cubicBezTo>
                    <a:pt x="1766" y="4819"/>
                    <a:pt x="1806" y="4807"/>
                    <a:pt x="1840" y="4801"/>
                  </a:cubicBezTo>
                  <a:cubicBezTo>
                    <a:pt x="1851" y="4779"/>
                    <a:pt x="1891" y="4762"/>
                    <a:pt x="1919" y="4744"/>
                  </a:cubicBezTo>
                  <a:cubicBezTo>
                    <a:pt x="1925" y="4744"/>
                    <a:pt x="1931" y="4750"/>
                    <a:pt x="1937" y="4750"/>
                  </a:cubicBezTo>
                  <a:cubicBezTo>
                    <a:pt x="1948" y="4756"/>
                    <a:pt x="1959" y="4767"/>
                    <a:pt x="1971" y="4773"/>
                  </a:cubicBezTo>
                  <a:cubicBezTo>
                    <a:pt x="2096" y="4756"/>
                    <a:pt x="2227" y="4744"/>
                    <a:pt x="2364" y="4733"/>
                  </a:cubicBezTo>
                  <a:cubicBezTo>
                    <a:pt x="2529" y="4722"/>
                    <a:pt x="2671" y="4710"/>
                    <a:pt x="2814" y="4705"/>
                  </a:cubicBezTo>
                  <a:cubicBezTo>
                    <a:pt x="2848" y="4689"/>
                    <a:pt x="2884" y="4682"/>
                    <a:pt x="2922" y="4682"/>
                  </a:cubicBezTo>
                  <a:cubicBezTo>
                    <a:pt x="2941" y="4682"/>
                    <a:pt x="2960" y="4684"/>
                    <a:pt x="2979" y="4688"/>
                  </a:cubicBezTo>
                  <a:cubicBezTo>
                    <a:pt x="2990" y="4688"/>
                    <a:pt x="2996" y="4693"/>
                    <a:pt x="3007" y="4699"/>
                  </a:cubicBezTo>
                  <a:cubicBezTo>
                    <a:pt x="3121" y="4699"/>
                    <a:pt x="3235" y="4705"/>
                    <a:pt x="3349" y="4716"/>
                  </a:cubicBezTo>
                  <a:cubicBezTo>
                    <a:pt x="3372" y="4716"/>
                    <a:pt x="3394" y="4722"/>
                    <a:pt x="3412" y="4727"/>
                  </a:cubicBezTo>
                  <a:cubicBezTo>
                    <a:pt x="3423" y="4727"/>
                    <a:pt x="3429" y="4722"/>
                    <a:pt x="3440" y="4722"/>
                  </a:cubicBezTo>
                  <a:cubicBezTo>
                    <a:pt x="3525" y="4705"/>
                    <a:pt x="3611" y="4682"/>
                    <a:pt x="3691" y="4665"/>
                  </a:cubicBezTo>
                  <a:lnTo>
                    <a:pt x="3765" y="4682"/>
                  </a:lnTo>
                  <a:cubicBezTo>
                    <a:pt x="3782" y="4680"/>
                    <a:pt x="3799" y="4679"/>
                    <a:pt x="3816" y="4679"/>
                  </a:cubicBezTo>
                  <a:cubicBezTo>
                    <a:pt x="3903" y="4679"/>
                    <a:pt x="3991" y="4703"/>
                    <a:pt x="4067" y="4750"/>
                  </a:cubicBezTo>
                  <a:cubicBezTo>
                    <a:pt x="4249" y="4750"/>
                    <a:pt x="4425" y="4773"/>
                    <a:pt x="4608" y="4813"/>
                  </a:cubicBezTo>
                  <a:cubicBezTo>
                    <a:pt x="4653" y="4819"/>
                    <a:pt x="4699" y="4836"/>
                    <a:pt x="4744" y="4864"/>
                  </a:cubicBezTo>
                  <a:cubicBezTo>
                    <a:pt x="4758" y="4867"/>
                    <a:pt x="4774" y="4868"/>
                    <a:pt x="4791" y="4868"/>
                  </a:cubicBezTo>
                  <a:cubicBezTo>
                    <a:pt x="4807" y="4868"/>
                    <a:pt x="4824" y="4867"/>
                    <a:pt x="4841" y="4864"/>
                  </a:cubicBezTo>
                  <a:lnTo>
                    <a:pt x="4852" y="4841"/>
                  </a:lnTo>
                  <a:cubicBezTo>
                    <a:pt x="4864" y="4853"/>
                    <a:pt x="4881" y="4858"/>
                    <a:pt x="4898" y="4864"/>
                  </a:cubicBezTo>
                  <a:cubicBezTo>
                    <a:pt x="4915" y="4870"/>
                    <a:pt x="4955" y="4875"/>
                    <a:pt x="4983" y="4881"/>
                  </a:cubicBezTo>
                  <a:lnTo>
                    <a:pt x="5063" y="4875"/>
                  </a:lnTo>
                  <a:cubicBezTo>
                    <a:pt x="5077" y="4884"/>
                    <a:pt x="5093" y="4888"/>
                    <a:pt x="5109" y="4888"/>
                  </a:cubicBezTo>
                  <a:cubicBezTo>
                    <a:pt x="5124" y="4888"/>
                    <a:pt x="5140" y="4884"/>
                    <a:pt x="5154" y="4875"/>
                  </a:cubicBezTo>
                  <a:lnTo>
                    <a:pt x="5177" y="4875"/>
                  </a:lnTo>
                  <a:cubicBezTo>
                    <a:pt x="5251" y="4864"/>
                    <a:pt x="5314" y="4853"/>
                    <a:pt x="5382" y="4841"/>
                  </a:cubicBezTo>
                  <a:cubicBezTo>
                    <a:pt x="5372" y="4808"/>
                    <a:pt x="5404" y="4804"/>
                    <a:pt x="5443" y="4804"/>
                  </a:cubicBezTo>
                  <a:cubicBezTo>
                    <a:pt x="5457" y="4804"/>
                    <a:pt x="5471" y="4805"/>
                    <a:pt x="5485" y="4805"/>
                  </a:cubicBezTo>
                  <a:cubicBezTo>
                    <a:pt x="5500" y="4805"/>
                    <a:pt x="5513" y="4804"/>
                    <a:pt x="5524" y="4801"/>
                  </a:cubicBezTo>
                  <a:cubicBezTo>
                    <a:pt x="5543" y="4811"/>
                    <a:pt x="5562" y="4815"/>
                    <a:pt x="5582" y="4815"/>
                  </a:cubicBezTo>
                  <a:cubicBezTo>
                    <a:pt x="5598" y="4815"/>
                    <a:pt x="5615" y="4812"/>
                    <a:pt x="5633" y="4807"/>
                  </a:cubicBezTo>
                  <a:cubicBezTo>
                    <a:pt x="5673" y="4796"/>
                    <a:pt x="5718" y="4784"/>
                    <a:pt x="5730" y="4756"/>
                  </a:cubicBezTo>
                  <a:cubicBezTo>
                    <a:pt x="5749" y="4705"/>
                    <a:pt x="5759" y="4683"/>
                    <a:pt x="5796" y="4683"/>
                  </a:cubicBezTo>
                  <a:cubicBezTo>
                    <a:pt x="5825" y="4683"/>
                    <a:pt x="5871" y="4697"/>
                    <a:pt x="5952" y="4722"/>
                  </a:cubicBezTo>
                  <a:cubicBezTo>
                    <a:pt x="5957" y="4727"/>
                    <a:pt x="5969" y="4727"/>
                    <a:pt x="5974" y="4727"/>
                  </a:cubicBezTo>
                  <a:cubicBezTo>
                    <a:pt x="5997" y="4727"/>
                    <a:pt x="6026" y="4727"/>
                    <a:pt x="6026" y="4722"/>
                  </a:cubicBezTo>
                  <a:cubicBezTo>
                    <a:pt x="6026" y="4699"/>
                    <a:pt x="6060" y="4693"/>
                    <a:pt x="6094" y="4688"/>
                  </a:cubicBezTo>
                  <a:lnTo>
                    <a:pt x="6094" y="4688"/>
                  </a:lnTo>
                  <a:cubicBezTo>
                    <a:pt x="6094" y="4693"/>
                    <a:pt x="6094" y="4699"/>
                    <a:pt x="6088" y="4699"/>
                  </a:cubicBezTo>
                  <a:cubicBezTo>
                    <a:pt x="6071" y="4716"/>
                    <a:pt x="6060" y="4722"/>
                    <a:pt x="6094" y="4739"/>
                  </a:cubicBezTo>
                  <a:cubicBezTo>
                    <a:pt x="6107" y="4745"/>
                    <a:pt x="6123" y="4748"/>
                    <a:pt x="6139" y="4748"/>
                  </a:cubicBezTo>
                  <a:cubicBezTo>
                    <a:pt x="6150" y="4748"/>
                    <a:pt x="6162" y="4747"/>
                    <a:pt x="6174" y="4744"/>
                  </a:cubicBezTo>
                  <a:cubicBezTo>
                    <a:pt x="6231" y="4727"/>
                    <a:pt x="6288" y="4716"/>
                    <a:pt x="6345" y="4710"/>
                  </a:cubicBezTo>
                  <a:cubicBezTo>
                    <a:pt x="6362" y="4670"/>
                    <a:pt x="6436" y="4670"/>
                    <a:pt x="6515" y="4665"/>
                  </a:cubicBezTo>
                  <a:cubicBezTo>
                    <a:pt x="6520" y="4666"/>
                    <a:pt x="6526" y="4666"/>
                    <a:pt x="6531" y="4666"/>
                  </a:cubicBezTo>
                  <a:cubicBezTo>
                    <a:pt x="6556" y="4666"/>
                    <a:pt x="6582" y="4656"/>
                    <a:pt x="6601" y="4642"/>
                  </a:cubicBezTo>
                  <a:cubicBezTo>
                    <a:pt x="6629" y="4619"/>
                    <a:pt x="6658" y="4614"/>
                    <a:pt x="6692" y="4614"/>
                  </a:cubicBezTo>
                  <a:lnTo>
                    <a:pt x="6891" y="4614"/>
                  </a:lnTo>
                  <a:cubicBezTo>
                    <a:pt x="6931" y="4614"/>
                    <a:pt x="6886" y="4614"/>
                    <a:pt x="6914" y="4631"/>
                  </a:cubicBezTo>
                  <a:cubicBezTo>
                    <a:pt x="6920" y="4636"/>
                    <a:pt x="6920" y="4647"/>
                    <a:pt x="6915" y="4653"/>
                  </a:cubicBezTo>
                  <a:lnTo>
                    <a:pt x="6915" y="4653"/>
                  </a:lnTo>
                  <a:cubicBezTo>
                    <a:pt x="6951" y="4651"/>
                    <a:pt x="6987" y="4651"/>
                    <a:pt x="7025" y="4651"/>
                  </a:cubicBezTo>
                  <a:cubicBezTo>
                    <a:pt x="7112" y="4651"/>
                    <a:pt x="7205" y="4653"/>
                    <a:pt x="7307" y="4653"/>
                  </a:cubicBezTo>
                  <a:cubicBezTo>
                    <a:pt x="7358" y="4653"/>
                    <a:pt x="7410" y="4648"/>
                    <a:pt x="7461" y="4642"/>
                  </a:cubicBezTo>
                  <a:lnTo>
                    <a:pt x="7529" y="4636"/>
                  </a:lnTo>
                  <a:cubicBezTo>
                    <a:pt x="7558" y="4619"/>
                    <a:pt x="7586" y="4608"/>
                    <a:pt x="7615" y="4602"/>
                  </a:cubicBezTo>
                  <a:cubicBezTo>
                    <a:pt x="7626" y="4599"/>
                    <a:pt x="7636" y="4598"/>
                    <a:pt x="7645" y="4598"/>
                  </a:cubicBezTo>
                  <a:cubicBezTo>
                    <a:pt x="7654" y="4598"/>
                    <a:pt x="7663" y="4599"/>
                    <a:pt x="7672" y="4602"/>
                  </a:cubicBezTo>
                  <a:cubicBezTo>
                    <a:pt x="7672" y="4602"/>
                    <a:pt x="7683" y="4608"/>
                    <a:pt x="7683" y="4614"/>
                  </a:cubicBezTo>
                  <a:cubicBezTo>
                    <a:pt x="7683" y="4616"/>
                    <a:pt x="7683" y="4616"/>
                    <a:pt x="7683" y="4616"/>
                  </a:cubicBezTo>
                  <a:cubicBezTo>
                    <a:pt x="7683" y="4616"/>
                    <a:pt x="7683" y="4616"/>
                    <a:pt x="7683" y="4619"/>
                  </a:cubicBezTo>
                  <a:cubicBezTo>
                    <a:pt x="7763" y="4608"/>
                    <a:pt x="7848" y="4602"/>
                    <a:pt x="7928" y="4596"/>
                  </a:cubicBezTo>
                  <a:cubicBezTo>
                    <a:pt x="8082" y="4579"/>
                    <a:pt x="8235" y="4562"/>
                    <a:pt x="8389" y="4545"/>
                  </a:cubicBezTo>
                  <a:cubicBezTo>
                    <a:pt x="8403" y="4543"/>
                    <a:pt x="8416" y="4542"/>
                    <a:pt x="8429" y="4542"/>
                  </a:cubicBezTo>
                  <a:cubicBezTo>
                    <a:pt x="8484" y="4542"/>
                    <a:pt x="8536" y="4561"/>
                    <a:pt x="8577" y="4602"/>
                  </a:cubicBezTo>
                  <a:lnTo>
                    <a:pt x="8691" y="4568"/>
                  </a:lnTo>
                  <a:cubicBezTo>
                    <a:pt x="8691" y="4568"/>
                    <a:pt x="8685" y="4557"/>
                    <a:pt x="8691" y="4557"/>
                  </a:cubicBezTo>
                  <a:cubicBezTo>
                    <a:pt x="8714" y="4545"/>
                    <a:pt x="8731" y="4539"/>
                    <a:pt x="8754" y="4539"/>
                  </a:cubicBezTo>
                  <a:cubicBezTo>
                    <a:pt x="8885" y="4522"/>
                    <a:pt x="8987" y="4488"/>
                    <a:pt x="9118" y="4477"/>
                  </a:cubicBezTo>
                  <a:cubicBezTo>
                    <a:pt x="9123" y="4476"/>
                    <a:pt x="9128" y="4476"/>
                    <a:pt x="9133" y="4476"/>
                  </a:cubicBezTo>
                  <a:cubicBezTo>
                    <a:pt x="9168" y="4476"/>
                    <a:pt x="9216" y="4491"/>
                    <a:pt x="9221" y="4505"/>
                  </a:cubicBezTo>
                  <a:cubicBezTo>
                    <a:pt x="9226" y="4522"/>
                    <a:pt x="9232" y="4557"/>
                    <a:pt x="9243" y="4579"/>
                  </a:cubicBezTo>
                  <a:lnTo>
                    <a:pt x="9255" y="4579"/>
                  </a:lnTo>
                  <a:lnTo>
                    <a:pt x="9420" y="4642"/>
                  </a:lnTo>
                  <a:lnTo>
                    <a:pt x="9483" y="4642"/>
                  </a:lnTo>
                  <a:cubicBezTo>
                    <a:pt x="9565" y="4598"/>
                    <a:pt x="9658" y="4574"/>
                    <a:pt x="9751" y="4574"/>
                  </a:cubicBezTo>
                  <a:cubicBezTo>
                    <a:pt x="9825" y="4574"/>
                    <a:pt x="9899" y="4589"/>
                    <a:pt x="9967" y="4619"/>
                  </a:cubicBezTo>
                  <a:lnTo>
                    <a:pt x="10092" y="4636"/>
                  </a:lnTo>
                  <a:lnTo>
                    <a:pt x="10103" y="4636"/>
                  </a:lnTo>
                  <a:cubicBezTo>
                    <a:pt x="10160" y="4608"/>
                    <a:pt x="10223" y="4596"/>
                    <a:pt x="10291" y="4591"/>
                  </a:cubicBezTo>
                  <a:cubicBezTo>
                    <a:pt x="10308" y="4596"/>
                    <a:pt x="10326" y="4596"/>
                    <a:pt x="10343" y="4608"/>
                  </a:cubicBezTo>
                  <a:cubicBezTo>
                    <a:pt x="10348" y="4608"/>
                    <a:pt x="10354" y="4619"/>
                    <a:pt x="10354" y="4619"/>
                  </a:cubicBezTo>
                  <a:cubicBezTo>
                    <a:pt x="10348" y="4636"/>
                    <a:pt x="10343" y="4648"/>
                    <a:pt x="10337" y="4659"/>
                  </a:cubicBezTo>
                  <a:cubicBezTo>
                    <a:pt x="10331" y="4670"/>
                    <a:pt x="10314" y="4676"/>
                    <a:pt x="10326" y="4693"/>
                  </a:cubicBezTo>
                  <a:cubicBezTo>
                    <a:pt x="10331" y="4699"/>
                    <a:pt x="10343" y="4705"/>
                    <a:pt x="10348" y="4716"/>
                  </a:cubicBezTo>
                  <a:cubicBezTo>
                    <a:pt x="10360" y="4722"/>
                    <a:pt x="10377" y="4722"/>
                    <a:pt x="10394" y="4722"/>
                  </a:cubicBezTo>
                  <a:cubicBezTo>
                    <a:pt x="10408" y="4719"/>
                    <a:pt x="10422" y="4715"/>
                    <a:pt x="10438" y="4715"/>
                  </a:cubicBezTo>
                  <a:cubicBezTo>
                    <a:pt x="10454" y="4715"/>
                    <a:pt x="10471" y="4719"/>
                    <a:pt x="10491" y="4733"/>
                  </a:cubicBezTo>
                  <a:cubicBezTo>
                    <a:pt x="10508" y="4750"/>
                    <a:pt x="10531" y="4762"/>
                    <a:pt x="10559" y="4762"/>
                  </a:cubicBezTo>
                  <a:cubicBezTo>
                    <a:pt x="10656" y="4762"/>
                    <a:pt x="10679" y="4801"/>
                    <a:pt x="10730" y="4830"/>
                  </a:cubicBezTo>
                  <a:cubicBezTo>
                    <a:pt x="10747" y="4838"/>
                    <a:pt x="10742" y="4844"/>
                    <a:pt x="10727" y="4844"/>
                  </a:cubicBezTo>
                  <a:cubicBezTo>
                    <a:pt x="10722" y="4844"/>
                    <a:pt x="10715" y="4843"/>
                    <a:pt x="10707" y="4841"/>
                  </a:cubicBezTo>
                  <a:cubicBezTo>
                    <a:pt x="10697" y="4841"/>
                    <a:pt x="10688" y="4840"/>
                    <a:pt x="10679" y="4840"/>
                  </a:cubicBezTo>
                  <a:cubicBezTo>
                    <a:pt x="10605" y="4840"/>
                    <a:pt x="10582" y="4862"/>
                    <a:pt x="10582" y="4893"/>
                  </a:cubicBezTo>
                  <a:cubicBezTo>
                    <a:pt x="10582" y="4904"/>
                    <a:pt x="10588" y="4915"/>
                    <a:pt x="10588" y="4921"/>
                  </a:cubicBezTo>
                  <a:cubicBezTo>
                    <a:pt x="10667" y="4944"/>
                    <a:pt x="10747" y="4967"/>
                    <a:pt x="10832" y="4989"/>
                  </a:cubicBezTo>
                  <a:cubicBezTo>
                    <a:pt x="10841" y="4992"/>
                    <a:pt x="10851" y="4994"/>
                    <a:pt x="10861" y="4994"/>
                  </a:cubicBezTo>
                  <a:cubicBezTo>
                    <a:pt x="10871" y="4994"/>
                    <a:pt x="10881" y="4992"/>
                    <a:pt x="10889" y="4989"/>
                  </a:cubicBezTo>
                  <a:lnTo>
                    <a:pt x="11208" y="4932"/>
                  </a:lnTo>
                  <a:cubicBezTo>
                    <a:pt x="11197" y="4915"/>
                    <a:pt x="11185" y="4904"/>
                    <a:pt x="11174" y="4887"/>
                  </a:cubicBezTo>
                  <a:cubicBezTo>
                    <a:pt x="11157" y="4858"/>
                    <a:pt x="11157" y="4841"/>
                    <a:pt x="11208" y="4824"/>
                  </a:cubicBezTo>
                  <a:cubicBezTo>
                    <a:pt x="11231" y="4819"/>
                    <a:pt x="11248" y="4813"/>
                    <a:pt x="11271" y="4801"/>
                  </a:cubicBezTo>
                  <a:cubicBezTo>
                    <a:pt x="11291" y="4796"/>
                    <a:pt x="11313" y="4794"/>
                    <a:pt x="11335" y="4794"/>
                  </a:cubicBezTo>
                  <a:cubicBezTo>
                    <a:pt x="11361" y="4794"/>
                    <a:pt x="11388" y="4798"/>
                    <a:pt x="11413" y="4807"/>
                  </a:cubicBezTo>
                  <a:cubicBezTo>
                    <a:pt x="11436" y="4819"/>
                    <a:pt x="11447" y="4824"/>
                    <a:pt x="11470" y="4830"/>
                  </a:cubicBezTo>
                  <a:cubicBezTo>
                    <a:pt x="11509" y="4849"/>
                    <a:pt x="11551" y="4858"/>
                    <a:pt x="11591" y="4858"/>
                  </a:cubicBezTo>
                  <a:cubicBezTo>
                    <a:pt x="11610" y="4858"/>
                    <a:pt x="11629" y="4856"/>
                    <a:pt x="11647" y="4853"/>
                  </a:cubicBezTo>
                  <a:cubicBezTo>
                    <a:pt x="11698" y="4836"/>
                    <a:pt x="11738" y="4824"/>
                    <a:pt x="11789" y="4807"/>
                  </a:cubicBezTo>
                  <a:cubicBezTo>
                    <a:pt x="11835" y="4796"/>
                    <a:pt x="11886" y="4796"/>
                    <a:pt x="11932" y="4796"/>
                  </a:cubicBezTo>
                  <a:cubicBezTo>
                    <a:pt x="11973" y="4800"/>
                    <a:pt x="12029" y="4816"/>
                    <a:pt x="12064" y="4816"/>
                  </a:cubicBezTo>
                  <a:cubicBezTo>
                    <a:pt x="12072" y="4816"/>
                    <a:pt x="12080" y="4815"/>
                    <a:pt x="12085" y="4813"/>
                  </a:cubicBezTo>
                  <a:cubicBezTo>
                    <a:pt x="12142" y="4784"/>
                    <a:pt x="12194" y="4750"/>
                    <a:pt x="12165" y="4699"/>
                  </a:cubicBezTo>
                  <a:cubicBezTo>
                    <a:pt x="12159" y="4699"/>
                    <a:pt x="12159" y="4693"/>
                    <a:pt x="12154" y="4688"/>
                  </a:cubicBezTo>
                  <a:cubicBezTo>
                    <a:pt x="12142" y="4642"/>
                    <a:pt x="12194" y="4608"/>
                    <a:pt x="12285" y="4602"/>
                  </a:cubicBezTo>
                  <a:cubicBezTo>
                    <a:pt x="12307" y="4602"/>
                    <a:pt x="12325" y="4602"/>
                    <a:pt x="12347" y="4608"/>
                  </a:cubicBezTo>
                  <a:cubicBezTo>
                    <a:pt x="12364" y="4614"/>
                    <a:pt x="12381" y="4625"/>
                    <a:pt x="12399" y="4631"/>
                  </a:cubicBezTo>
                  <a:cubicBezTo>
                    <a:pt x="12433" y="4636"/>
                    <a:pt x="12461" y="4648"/>
                    <a:pt x="12490" y="4665"/>
                  </a:cubicBezTo>
                  <a:cubicBezTo>
                    <a:pt x="12598" y="4619"/>
                    <a:pt x="12706" y="4596"/>
                    <a:pt x="12826" y="4591"/>
                  </a:cubicBezTo>
                  <a:cubicBezTo>
                    <a:pt x="12849" y="4587"/>
                    <a:pt x="12872" y="4586"/>
                    <a:pt x="12895" y="4586"/>
                  </a:cubicBezTo>
                  <a:cubicBezTo>
                    <a:pt x="12993" y="4586"/>
                    <a:pt x="13091" y="4614"/>
                    <a:pt x="13179" y="4665"/>
                  </a:cubicBezTo>
                  <a:lnTo>
                    <a:pt x="13259" y="4676"/>
                  </a:lnTo>
                  <a:cubicBezTo>
                    <a:pt x="13304" y="4653"/>
                    <a:pt x="13361" y="4636"/>
                    <a:pt x="13412" y="4631"/>
                  </a:cubicBezTo>
                  <a:cubicBezTo>
                    <a:pt x="13488" y="4617"/>
                    <a:pt x="13564" y="4609"/>
                    <a:pt x="13640" y="4609"/>
                  </a:cubicBezTo>
                  <a:cubicBezTo>
                    <a:pt x="13689" y="4609"/>
                    <a:pt x="13739" y="4612"/>
                    <a:pt x="13788" y="4619"/>
                  </a:cubicBezTo>
                  <a:cubicBezTo>
                    <a:pt x="13868" y="4585"/>
                    <a:pt x="13953" y="4562"/>
                    <a:pt x="14039" y="4551"/>
                  </a:cubicBezTo>
                  <a:cubicBezTo>
                    <a:pt x="14101" y="4545"/>
                    <a:pt x="14164" y="4545"/>
                    <a:pt x="14221" y="4545"/>
                  </a:cubicBezTo>
                  <a:cubicBezTo>
                    <a:pt x="14323" y="4465"/>
                    <a:pt x="14547" y="4419"/>
                    <a:pt x="14759" y="4419"/>
                  </a:cubicBezTo>
                  <a:cubicBezTo>
                    <a:pt x="14771" y="4419"/>
                    <a:pt x="14784" y="4420"/>
                    <a:pt x="14796" y="4420"/>
                  </a:cubicBezTo>
                  <a:cubicBezTo>
                    <a:pt x="14813" y="4408"/>
                    <a:pt x="14836" y="4403"/>
                    <a:pt x="14859" y="4397"/>
                  </a:cubicBezTo>
                  <a:cubicBezTo>
                    <a:pt x="14916" y="4386"/>
                    <a:pt x="14973" y="4363"/>
                    <a:pt x="15018" y="4334"/>
                  </a:cubicBezTo>
                  <a:cubicBezTo>
                    <a:pt x="15053" y="4329"/>
                    <a:pt x="15081" y="4329"/>
                    <a:pt x="15109" y="4329"/>
                  </a:cubicBezTo>
                  <a:cubicBezTo>
                    <a:pt x="15121" y="4295"/>
                    <a:pt x="15121" y="4255"/>
                    <a:pt x="15201" y="4243"/>
                  </a:cubicBezTo>
                  <a:lnTo>
                    <a:pt x="15315" y="4198"/>
                  </a:lnTo>
                  <a:cubicBezTo>
                    <a:pt x="15303" y="4186"/>
                    <a:pt x="15292" y="4169"/>
                    <a:pt x="15280" y="4158"/>
                  </a:cubicBezTo>
                  <a:cubicBezTo>
                    <a:pt x="15269" y="4141"/>
                    <a:pt x="15258" y="4129"/>
                    <a:pt x="15246" y="4118"/>
                  </a:cubicBezTo>
                  <a:cubicBezTo>
                    <a:pt x="15261" y="4114"/>
                    <a:pt x="15277" y="4112"/>
                    <a:pt x="15293" y="4112"/>
                  </a:cubicBezTo>
                  <a:cubicBezTo>
                    <a:pt x="15325" y="4112"/>
                    <a:pt x="15358" y="4120"/>
                    <a:pt x="15389" y="4135"/>
                  </a:cubicBezTo>
                  <a:cubicBezTo>
                    <a:pt x="15406" y="4141"/>
                    <a:pt x="15417" y="4152"/>
                    <a:pt x="15434" y="4158"/>
                  </a:cubicBezTo>
                  <a:cubicBezTo>
                    <a:pt x="15476" y="4179"/>
                    <a:pt x="15522" y="4191"/>
                    <a:pt x="15568" y="4191"/>
                  </a:cubicBezTo>
                  <a:cubicBezTo>
                    <a:pt x="15584" y="4191"/>
                    <a:pt x="15600" y="4189"/>
                    <a:pt x="15616" y="4186"/>
                  </a:cubicBezTo>
                  <a:cubicBezTo>
                    <a:pt x="15673" y="4175"/>
                    <a:pt x="15719" y="4164"/>
                    <a:pt x="15776" y="4152"/>
                  </a:cubicBezTo>
                  <a:cubicBezTo>
                    <a:pt x="15801" y="4149"/>
                    <a:pt x="15827" y="4148"/>
                    <a:pt x="15853" y="4148"/>
                  </a:cubicBezTo>
                  <a:cubicBezTo>
                    <a:pt x="15878" y="4148"/>
                    <a:pt x="15904" y="4149"/>
                    <a:pt x="15930" y="4152"/>
                  </a:cubicBezTo>
                  <a:cubicBezTo>
                    <a:pt x="15964" y="4158"/>
                    <a:pt x="16009" y="4175"/>
                    <a:pt x="16049" y="4175"/>
                  </a:cubicBezTo>
                  <a:lnTo>
                    <a:pt x="16118" y="4164"/>
                  </a:lnTo>
                  <a:cubicBezTo>
                    <a:pt x="16169" y="4141"/>
                    <a:pt x="16214" y="4118"/>
                    <a:pt x="16197" y="4072"/>
                  </a:cubicBezTo>
                  <a:cubicBezTo>
                    <a:pt x="16192" y="4067"/>
                    <a:pt x="16192" y="4061"/>
                    <a:pt x="16192" y="4055"/>
                  </a:cubicBezTo>
                  <a:cubicBezTo>
                    <a:pt x="16192" y="4021"/>
                    <a:pt x="16226" y="3998"/>
                    <a:pt x="16288" y="3987"/>
                  </a:cubicBezTo>
                  <a:cubicBezTo>
                    <a:pt x="16343" y="3957"/>
                    <a:pt x="16402" y="3940"/>
                    <a:pt x="16462" y="3940"/>
                  </a:cubicBezTo>
                  <a:cubicBezTo>
                    <a:pt x="16470" y="3940"/>
                    <a:pt x="16479" y="3941"/>
                    <a:pt x="16488" y="3941"/>
                  </a:cubicBezTo>
                  <a:cubicBezTo>
                    <a:pt x="16539" y="3911"/>
                    <a:pt x="16598" y="3897"/>
                    <a:pt x="16658" y="3897"/>
                  </a:cubicBezTo>
                  <a:cubicBezTo>
                    <a:pt x="16677" y="3897"/>
                    <a:pt x="16696" y="3899"/>
                    <a:pt x="16716" y="3902"/>
                  </a:cubicBezTo>
                  <a:cubicBezTo>
                    <a:pt x="16892" y="3924"/>
                    <a:pt x="17000" y="3981"/>
                    <a:pt x="17160" y="4010"/>
                  </a:cubicBezTo>
                  <a:lnTo>
                    <a:pt x="17239" y="4021"/>
                  </a:lnTo>
                  <a:lnTo>
                    <a:pt x="17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3" name="Google Shape;1423;p51"/>
          <p:cNvSpPr txBox="1">
            <a:spLocks noGrp="1"/>
          </p:cNvSpPr>
          <p:nvPr>
            <p:ph type="title"/>
          </p:nvPr>
        </p:nvSpPr>
        <p:spPr>
          <a:xfrm>
            <a:off x="2998950" y="535650"/>
            <a:ext cx="31461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Pengembangan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424" name="Google Shape;1424;p51"/>
          <p:cNvGrpSpPr/>
          <p:nvPr/>
        </p:nvGrpSpPr>
        <p:grpSpPr>
          <a:xfrm rot="559111">
            <a:off x="3874283" y="204290"/>
            <a:ext cx="1253136" cy="371394"/>
            <a:chOff x="-2417150" y="1571850"/>
            <a:chExt cx="1347351" cy="310725"/>
          </a:xfrm>
        </p:grpSpPr>
        <p:sp>
          <p:nvSpPr>
            <p:cNvPr id="1425" name="Google Shape;1425;p51"/>
            <p:cNvSpPr/>
            <p:nvPr/>
          </p:nvSpPr>
          <p:spPr>
            <a:xfrm>
              <a:off x="-2382169" y="1613909"/>
              <a:ext cx="1262103" cy="218808"/>
            </a:xfrm>
            <a:custGeom>
              <a:avLst/>
              <a:gdLst/>
              <a:ahLst/>
              <a:cxnLst/>
              <a:rect l="l" t="t" r="r" b="b"/>
              <a:pathLst>
                <a:path w="12303" h="2133" extrusionOk="0">
                  <a:moveTo>
                    <a:pt x="81" y="0"/>
                  </a:moveTo>
                  <a:lnTo>
                    <a:pt x="81" y="0"/>
                  </a:lnTo>
                  <a:cubicBezTo>
                    <a:pt x="314" y="313"/>
                    <a:pt x="553" y="627"/>
                    <a:pt x="781" y="940"/>
                  </a:cubicBezTo>
                  <a:cubicBezTo>
                    <a:pt x="878" y="1071"/>
                    <a:pt x="872" y="1071"/>
                    <a:pt x="776" y="1190"/>
                  </a:cubicBezTo>
                  <a:cubicBezTo>
                    <a:pt x="519" y="1498"/>
                    <a:pt x="246" y="1783"/>
                    <a:pt x="1" y="2119"/>
                  </a:cubicBezTo>
                  <a:cubicBezTo>
                    <a:pt x="364" y="2122"/>
                    <a:pt x="726" y="2132"/>
                    <a:pt x="1088" y="2132"/>
                  </a:cubicBezTo>
                  <a:cubicBezTo>
                    <a:pt x="1424" y="2132"/>
                    <a:pt x="1760" y="2123"/>
                    <a:pt x="2097" y="2090"/>
                  </a:cubicBezTo>
                  <a:cubicBezTo>
                    <a:pt x="2165" y="2085"/>
                    <a:pt x="2245" y="2085"/>
                    <a:pt x="2319" y="2085"/>
                  </a:cubicBezTo>
                  <a:cubicBezTo>
                    <a:pt x="3179" y="2085"/>
                    <a:pt x="4038" y="2091"/>
                    <a:pt x="4899" y="2091"/>
                  </a:cubicBezTo>
                  <a:cubicBezTo>
                    <a:pt x="5651" y="2091"/>
                    <a:pt x="6405" y="2086"/>
                    <a:pt x="7160" y="2067"/>
                  </a:cubicBezTo>
                  <a:cubicBezTo>
                    <a:pt x="8817" y="2028"/>
                    <a:pt x="10480" y="2045"/>
                    <a:pt x="12137" y="2028"/>
                  </a:cubicBezTo>
                  <a:cubicBezTo>
                    <a:pt x="12183" y="2028"/>
                    <a:pt x="12234" y="2016"/>
                    <a:pt x="12280" y="2016"/>
                  </a:cubicBezTo>
                  <a:cubicBezTo>
                    <a:pt x="12092" y="1731"/>
                    <a:pt x="11864" y="1509"/>
                    <a:pt x="11659" y="1259"/>
                  </a:cubicBezTo>
                  <a:cubicBezTo>
                    <a:pt x="11545" y="1116"/>
                    <a:pt x="11539" y="1122"/>
                    <a:pt x="11659" y="974"/>
                  </a:cubicBezTo>
                  <a:cubicBezTo>
                    <a:pt x="11864" y="712"/>
                    <a:pt x="12109" y="496"/>
                    <a:pt x="12303" y="211"/>
                  </a:cubicBezTo>
                  <a:cubicBezTo>
                    <a:pt x="12115" y="205"/>
                    <a:pt x="11927" y="199"/>
                    <a:pt x="11733" y="199"/>
                  </a:cubicBezTo>
                  <a:cubicBezTo>
                    <a:pt x="10594" y="165"/>
                    <a:pt x="9455" y="177"/>
                    <a:pt x="8316" y="137"/>
                  </a:cubicBezTo>
                  <a:cubicBezTo>
                    <a:pt x="7800" y="119"/>
                    <a:pt x="7284" y="118"/>
                    <a:pt x="6769" y="118"/>
                  </a:cubicBezTo>
                  <a:cubicBezTo>
                    <a:pt x="6695" y="118"/>
                    <a:pt x="6621" y="118"/>
                    <a:pt x="6548" y="118"/>
                  </a:cubicBezTo>
                  <a:cubicBezTo>
                    <a:pt x="5958" y="118"/>
                    <a:pt x="5369" y="117"/>
                    <a:pt x="4779" y="91"/>
                  </a:cubicBezTo>
                  <a:cubicBezTo>
                    <a:pt x="3606" y="40"/>
                    <a:pt x="2410" y="74"/>
                    <a:pt x="1220" y="34"/>
                  </a:cubicBezTo>
                  <a:cubicBezTo>
                    <a:pt x="844" y="23"/>
                    <a:pt x="462" y="12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1"/>
            <p:cNvSpPr/>
            <p:nvPr/>
          </p:nvSpPr>
          <p:spPr>
            <a:xfrm>
              <a:off x="-2417150" y="1838259"/>
              <a:ext cx="1343248" cy="44316"/>
            </a:xfrm>
            <a:custGeom>
              <a:avLst/>
              <a:gdLst/>
              <a:ahLst/>
              <a:cxnLst/>
              <a:rect l="l" t="t" r="r" b="b"/>
              <a:pathLst>
                <a:path w="13094" h="432" extrusionOk="0">
                  <a:moveTo>
                    <a:pt x="12763" y="0"/>
                  </a:moveTo>
                  <a:cubicBezTo>
                    <a:pt x="12697" y="24"/>
                    <a:pt x="12630" y="36"/>
                    <a:pt x="12564" y="36"/>
                  </a:cubicBezTo>
                  <a:cubicBezTo>
                    <a:pt x="12551" y="36"/>
                    <a:pt x="12537" y="35"/>
                    <a:pt x="12524" y="34"/>
                  </a:cubicBezTo>
                  <a:lnTo>
                    <a:pt x="11653" y="40"/>
                  </a:lnTo>
                  <a:cubicBezTo>
                    <a:pt x="8896" y="51"/>
                    <a:pt x="6134" y="91"/>
                    <a:pt x="3378" y="103"/>
                  </a:cubicBezTo>
                  <a:cubicBezTo>
                    <a:pt x="2415" y="108"/>
                    <a:pt x="1453" y="120"/>
                    <a:pt x="490" y="137"/>
                  </a:cubicBezTo>
                  <a:cubicBezTo>
                    <a:pt x="468" y="140"/>
                    <a:pt x="445" y="141"/>
                    <a:pt x="422" y="141"/>
                  </a:cubicBezTo>
                  <a:cubicBezTo>
                    <a:pt x="350" y="141"/>
                    <a:pt x="274" y="127"/>
                    <a:pt x="205" y="97"/>
                  </a:cubicBezTo>
                  <a:cubicBezTo>
                    <a:pt x="126" y="177"/>
                    <a:pt x="52" y="262"/>
                    <a:pt x="0" y="365"/>
                  </a:cubicBezTo>
                  <a:cubicBezTo>
                    <a:pt x="333" y="404"/>
                    <a:pt x="5300" y="432"/>
                    <a:pt x="9020" y="432"/>
                  </a:cubicBezTo>
                  <a:cubicBezTo>
                    <a:pt x="11228" y="432"/>
                    <a:pt x="12996" y="422"/>
                    <a:pt x="13094" y="399"/>
                  </a:cubicBezTo>
                  <a:cubicBezTo>
                    <a:pt x="13008" y="245"/>
                    <a:pt x="12894" y="108"/>
                    <a:pt x="12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1"/>
            <p:cNvSpPr/>
            <p:nvPr/>
          </p:nvSpPr>
          <p:spPr>
            <a:xfrm>
              <a:off x="-2398480" y="1571850"/>
              <a:ext cx="1328681" cy="41546"/>
            </a:xfrm>
            <a:custGeom>
              <a:avLst/>
              <a:gdLst/>
              <a:ahLst/>
              <a:cxnLst/>
              <a:rect l="l" t="t" r="r" b="b"/>
              <a:pathLst>
                <a:path w="12952" h="405" extrusionOk="0">
                  <a:moveTo>
                    <a:pt x="4710" y="0"/>
                  </a:moveTo>
                  <a:cubicBezTo>
                    <a:pt x="3213" y="0"/>
                    <a:pt x="1726" y="6"/>
                    <a:pt x="234" y="11"/>
                  </a:cubicBezTo>
                  <a:lnTo>
                    <a:pt x="132" y="11"/>
                  </a:lnTo>
                  <a:cubicBezTo>
                    <a:pt x="124" y="13"/>
                    <a:pt x="116" y="14"/>
                    <a:pt x="108" y="14"/>
                  </a:cubicBezTo>
                  <a:cubicBezTo>
                    <a:pt x="94" y="14"/>
                    <a:pt x="80" y="12"/>
                    <a:pt x="66" y="12"/>
                  </a:cubicBezTo>
                  <a:cubicBezTo>
                    <a:pt x="42" y="12"/>
                    <a:pt x="19" y="18"/>
                    <a:pt x="1" y="51"/>
                  </a:cubicBezTo>
                  <a:cubicBezTo>
                    <a:pt x="29" y="142"/>
                    <a:pt x="80" y="217"/>
                    <a:pt x="154" y="273"/>
                  </a:cubicBezTo>
                  <a:cubicBezTo>
                    <a:pt x="209" y="223"/>
                    <a:pt x="268" y="213"/>
                    <a:pt x="328" y="213"/>
                  </a:cubicBezTo>
                  <a:cubicBezTo>
                    <a:pt x="363" y="213"/>
                    <a:pt x="398" y="217"/>
                    <a:pt x="433" y="217"/>
                  </a:cubicBezTo>
                  <a:cubicBezTo>
                    <a:pt x="1415" y="217"/>
                    <a:pt x="2392" y="267"/>
                    <a:pt x="3372" y="267"/>
                  </a:cubicBezTo>
                  <a:cubicBezTo>
                    <a:pt x="3535" y="267"/>
                    <a:pt x="3698" y="265"/>
                    <a:pt x="3862" y="262"/>
                  </a:cubicBezTo>
                  <a:lnTo>
                    <a:pt x="3947" y="262"/>
                  </a:lnTo>
                  <a:cubicBezTo>
                    <a:pt x="5559" y="279"/>
                    <a:pt x="7171" y="296"/>
                    <a:pt x="8783" y="330"/>
                  </a:cubicBezTo>
                  <a:cubicBezTo>
                    <a:pt x="10001" y="353"/>
                    <a:pt x="11220" y="342"/>
                    <a:pt x="12439" y="359"/>
                  </a:cubicBezTo>
                  <a:cubicBezTo>
                    <a:pt x="12451" y="359"/>
                    <a:pt x="12464" y="359"/>
                    <a:pt x="12477" y="359"/>
                  </a:cubicBezTo>
                  <a:cubicBezTo>
                    <a:pt x="12536" y="359"/>
                    <a:pt x="12599" y="363"/>
                    <a:pt x="12655" y="404"/>
                  </a:cubicBezTo>
                  <a:cubicBezTo>
                    <a:pt x="12752" y="291"/>
                    <a:pt x="12872" y="194"/>
                    <a:pt x="12951" y="51"/>
                  </a:cubicBezTo>
                  <a:cubicBezTo>
                    <a:pt x="12920" y="20"/>
                    <a:pt x="12888" y="13"/>
                    <a:pt x="12857" y="13"/>
                  </a:cubicBezTo>
                  <a:cubicBezTo>
                    <a:pt x="12833" y="13"/>
                    <a:pt x="12809" y="17"/>
                    <a:pt x="12786" y="17"/>
                  </a:cubicBezTo>
                  <a:cubicBezTo>
                    <a:pt x="10092" y="6"/>
                    <a:pt x="7404" y="0"/>
                    <a:pt x="47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1"/>
            <p:cNvSpPr/>
            <p:nvPr/>
          </p:nvSpPr>
          <p:spPr>
            <a:xfrm>
              <a:off x="-2382681" y="1593700"/>
              <a:ext cx="1282518" cy="41854"/>
            </a:xfrm>
            <a:custGeom>
              <a:avLst/>
              <a:gdLst/>
              <a:ahLst/>
              <a:cxnLst/>
              <a:rect l="l" t="t" r="r" b="b"/>
              <a:pathLst>
                <a:path w="12502" h="408" extrusionOk="0">
                  <a:moveTo>
                    <a:pt x="174" y="0"/>
                  </a:moveTo>
                  <a:cubicBezTo>
                    <a:pt x="114" y="0"/>
                    <a:pt x="55" y="10"/>
                    <a:pt x="0" y="60"/>
                  </a:cubicBezTo>
                  <a:lnTo>
                    <a:pt x="97" y="197"/>
                  </a:lnTo>
                  <a:cubicBezTo>
                    <a:pt x="473" y="209"/>
                    <a:pt x="855" y="220"/>
                    <a:pt x="1236" y="237"/>
                  </a:cubicBezTo>
                  <a:cubicBezTo>
                    <a:pt x="2421" y="271"/>
                    <a:pt x="3605" y="237"/>
                    <a:pt x="4796" y="288"/>
                  </a:cubicBezTo>
                  <a:cubicBezTo>
                    <a:pt x="5388" y="314"/>
                    <a:pt x="5977" y="315"/>
                    <a:pt x="6566" y="315"/>
                  </a:cubicBezTo>
                  <a:cubicBezTo>
                    <a:pt x="6640" y="315"/>
                    <a:pt x="6713" y="315"/>
                    <a:pt x="6787" y="315"/>
                  </a:cubicBezTo>
                  <a:cubicBezTo>
                    <a:pt x="7302" y="315"/>
                    <a:pt x="7817" y="316"/>
                    <a:pt x="8332" y="334"/>
                  </a:cubicBezTo>
                  <a:cubicBezTo>
                    <a:pt x="9471" y="374"/>
                    <a:pt x="10610" y="362"/>
                    <a:pt x="11749" y="396"/>
                  </a:cubicBezTo>
                  <a:cubicBezTo>
                    <a:pt x="11937" y="402"/>
                    <a:pt x="12125" y="402"/>
                    <a:pt x="12319" y="408"/>
                  </a:cubicBezTo>
                  <a:cubicBezTo>
                    <a:pt x="12393" y="351"/>
                    <a:pt x="12456" y="277"/>
                    <a:pt x="12501" y="197"/>
                  </a:cubicBezTo>
                  <a:cubicBezTo>
                    <a:pt x="12433" y="140"/>
                    <a:pt x="12359" y="152"/>
                    <a:pt x="12279" y="146"/>
                  </a:cubicBezTo>
                  <a:cubicBezTo>
                    <a:pt x="11066" y="129"/>
                    <a:pt x="9847" y="140"/>
                    <a:pt x="8623" y="117"/>
                  </a:cubicBezTo>
                  <a:cubicBezTo>
                    <a:pt x="7017" y="83"/>
                    <a:pt x="5405" y="60"/>
                    <a:pt x="3793" y="49"/>
                  </a:cubicBezTo>
                  <a:lnTo>
                    <a:pt x="3708" y="49"/>
                  </a:lnTo>
                  <a:cubicBezTo>
                    <a:pt x="3533" y="53"/>
                    <a:pt x="3358" y="54"/>
                    <a:pt x="3184" y="54"/>
                  </a:cubicBezTo>
                  <a:cubicBezTo>
                    <a:pt x="2215" y="54"/>
                    <a:pt x="1249" y="8"/>
                    <a:pt x="279" y="4"/>
                  </a:cubicBezTo>
                  <a:cubicBezTo>
                    <a:pt x="244" y="4"/>
                    <a:pt x="209" y="0"/>
                    <a:pt x="174" y="0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1"/>
            <p:cNvSpPr/>
            <p:nvPr/>
          </p:nvSpPr>
          <p:spPr>
            <a:xfrm>
              <a:off x="-2396120" y="1820102"/>
              <a:ext cx="1288365" cy="32621"/>
            </a:xfrm>
            <a:custGeom>
              <a:avLst/>
              <a:gdLst/>
              <a:ahLst/>
              <a:cxnLst/>
              <a:rect l="l" t="t" r="r" b="b"/>
              <a:pathLst>
                <a:path w="12559" h="318" extrusionOk="0">
                  <a:moveTo>
                    <a:pt x="12416" y="1"/>
                  </a:moveTo>
                  <a:cubicBezTo>
                    <a:pt x="12370" y="6"/>
                    <a:pt x="12325" y="12"/>
                    <a:pt x="12273" y="12"/>
                  </a:cubicBezTo>
                  <a:cubicBezTo>
                    <a:pt x="10622" y="35"/>
                    <a:pt x="8959" y="12"/>
                    <a:pt x="7302" y="57"/>
                  </a:cubicBezTo>
                  <a:cubicBezTo>
                    <a:pt x="6607" y="75"/>
                    <a:pt x="5911" y="79"/>
                    <a:pt x="5215" y="79"/>
                  </a:cubicBezTo>
                  <a:cubicBezTo>
                    <a:pt x="4454" y="79"/>
                    <a:pt x="3693" y="74"/>
                    <a:pt x="2933" y="74"/>
                  </a:cubicBezTo>
                  <a:cubicBezTo>
                    <a:pt x="2775" y="74"/>
                    <a:pt x="2618" y="74"/>
                    <a:pt x="2461" y="75"/>
                  </a:cubicBezTo>
                  <a:cubicBezTo>
                    <a:pt x="2387" y="75"/>
                    <a:pt x="2313" y="75"/>
                    <a:pt x="2239" y="80"/>
                  </a:cubicBezTo>
                  <a:cubicBezTo>
                    <a:pt x="1912" y="112"/>
                    <a:pt x="1587" y="122"/>
                    <a:pt x="1262" y="122"/>
                  </a:cubicBezTo>
                  <a:cubicBezTo>
                    <a:pt x="889" y="122"/>
                    <a:pt x="517" y="109"/>
                    <a:pt x="143" y="103"/>
                  </a:cubicBezTo>
                  <a:cubicBezTo>
                    <a:pt x="86" y="149"/>
                    <a:pt x="34" y="206"/>
                    <a:pt x="0" y="274"/>
                  </a:cubicBezTo>
                  <a:cubicBezTo>
                    <a:pt x="69" y="304"/>
                    <a:pt x="142" y="318"/>
                    <a:pt x="215" y="318"/>
                  </a:cubicBezTo>
                  <a:cubicBezTo>
                    <a:pt x="238" y="318"/>
                    <a:pt x="262" y="317"/>
                    <a:pt x="285" y="314"/>
                  </a:cubicBezTo>
                  <a:cubicBezTo>
                    <a:pt x="1248" y="297"/>
                    <a:pt x="2210" y="285"/>
                    <a:pt x="3173" y="280"/>
                  </a:cubicBezTo>
                  <a:cubicBezTo>
                    <a:pt x="5929" y="268"/>
                    <a:pt x="8685" y="228"/>
                    <a:pt x="11448" y="217"/>
                  </a:cubicBezTo>
                  <a:lnTo>
                    <a:pt x="12319" y="211"/>
                  </a:lnTo>
                  <a:cubicBezTo>
                    <a:pt x="12332" y="212"/>
                    <a:pt x="12346" y="213"/>
                    <a:pt x="12359" y="213"/>
                  </a:cubicBezTo>
                  <a:cubicBezTo>
                    <a:pt x="12427" y="213"/>
                    <a:pt x="12496" y="201"/>
                    <a:pt x="12558" y="177"/>
                  </a:cubicBezTo>
                  <a:cubicBezTo>
                    <a:pt x="12530" y="109"/>
                    <a:pt x="12478" y="46"/>
                    <a:pt x="12416" y="1"/>
                  </a:cubicBezTo>
                  <a:close/>
                </a:path>
              </a:pathLst>
            </a:custGeom>
            <a:solidFill>
              <a:srgbClr val="F9E4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" name="Google Shape;1430;p51"/>
          <p:cNvGrpSpPr/>
          <p:nvPr/>
        </p:nvGrpSpPr>
        <p:grpSpPr>
          <a:xfrm>
            <a:off x="1591957" y="1766796"/>
            <a:ext cx="5970528" cy="1588719"/>
            <a:chOff x="1591957" y="1766796"/>
            <a:chExt cx="5970528" cy="1588719"/>
          </a:xfrm>
        </p:grpSpPr>
        <p:sp>
          <p:nvSpPr>
            <p:cNvPr id="1431" name="Google Shape;1431;p51"/>
            <p:cNvSpPr/>
            <p:nvPr/>
          </p:nvSpPr>
          <p:spPr>
            <a:xfrm>
              <a:off x="1852991" y="2980859"/>
              <a:ext cx="5170351" cy="189928"/>
            </a:xfrm>
            <a:custGeom>
              <a:avLst/>
              <a:gdLst/>
              <a:ahLst/>
              <a:cxnLst/>
              <a:rect l="l" t="t" r="r" b="b"/>
              <a:pathLst>
                <a:path w="9500" h="3526" extrusionOk="0">
                  <a:moveTo>
                    <a:pt x="0" y="0"/>
                  </a:moveTo>
                  <a:lnTo>
                    <a:pt x="68" y="456"/>
                  </a:lnTo>
                  <a:lnTo>
                    <a:pt x="0" y="1475"/>
                  </a:lnTo>
                  <a:lnTo>
                    <a:pt x="68" y="2478"/>
                  </a:lnTo>
                  <a:lnTo>
                    <a:pt x="0" y="3087"/>
                  </a:lnTo>
                  <a:lnTo>
                    <a:pt x="0" y="3526"/>
                  </a:lnTo>
                  <a:lnTo>
                    <a:pt x="9500" y="3526"/>
                  </a:lnTo>
                  <a:lnTo>
                    <a:pt x="9500" y="3087"/>
                  </a:lnTo>
                  <a:lnTo>
                    <a:pt x="9357" y="2728"/>
                  </a:lnTo>
                  <a:lnTo>
                    <a:pt x="9500" y="2056"/>
                  </a:lnTo>
                  <a:lnTo>
                    <a:pt x="9295" y="1111"/>
                  </a:lnTo>
                  <a:lnTo>
                    <a:pt x="9295" y="484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rgbClr val="F8CD7D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1"/>
            <p:cNvSpPr/>
            <p:nvPr/>
          </p:nvSpPr>
          <p:spPr>
            <a:xfrm rot="-5400000">
              <a:off x="4172456" y="2377284"/>
              <a:ext cx="799116" cy="189928"/>
            </a:xfrm>
            <a:custGeom>
              <a:avLst/>
              <a:gdLst/>
              <a:ahLst/>
              <a:cxnLst/>
              <a:rect l="l" t="t" r="r" b="b"/>
              <a:pathLst>
                <a:path w="9500" h="3526" extrusionOk="0">
                  <a:moveTo>
                    <a:pt x="0" y="0"/>
                  </a:moveTo>
                  <a:lnTo>
                    <a:pt x="68" y="456"/>
                  </a:lnTo>
                  <a:lnTo>
                    <a:pt x="0" y="1475"/>
                  </a:lnTo>
                  <a:lnTo>
                    <a:pt x="68" y="2478"/>
                  </a:lnTo>
                  <a:lnTo>
                    <a:pt x="0" y="3087"/>
                  </a:lnTo>
                  <a:lnTo>
                    <a:pt x="0" y="3526"/>
                  </a:lnTo>
                  <a:lnTo>
                    <a:pt x="9500" y="3526"/>
                  </a:lnTo>
                  <a:lnTo>
                    <a:pt x="9500" y="3087"/>
                  </a:lnTo>
                  <a:lnTo>
                    <a:pt x="9357" y="2728"/>
                  </a:lnTo>
                  <a:lnTo>
                    <a:pt x="9500" y="2056"/>
                  </a:lnTo>
                  <a:lnTo>
                    <a:pt x="9295" y="1111"/>
                  </a:lnTo>
                  <a:lnTo>
                    <a:pt x="9295" y="484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rgbClr val="F8CD7D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1"/>
            <p:cNvSpPr/>
            <p:nvPr/>
          </p:nvSpPr>
          <p:spPr>
            <a:xfrm rot="-66">
              <a:off x="3957887" y="1766808"/>
              <a:ext cx="1228991" cy="569378"/>
            </a:xfrm>
            <a:custGeom>
              <a:avLst/>
              <a:gdLst/>
              <a:ahLst/>
              <a:cxnLst/>
              <a:rect l="l" t="t" r="r" b="b"/>
              <a:pathLst>
                <a:path w="9500" h="3526" extrusionOk="0">
                  <a:moveTo>
                    <a:pt x="0" y="0"/>
                  </a:moveTo>
                  <a:lnTo>
                    <a:pt x="68" y="456"/>
                  </a:lnTo>
                  <a:lnTo>
                    <a:pt x="0" y="1475"/>
                  </a:lnTo>
                  <a:lnTo>
                    <a:pt x="68" y="2478"/>
                  </a:lnTo>
                  <a:lnTo>
                    <a:pt x="0" y="3087"/>
                  </a:lnTo>
                  <a:lnTo>
                    <a:pt x="0" y="3526"/>
                  </a:lnTo>
                  <a:lnTo>
                    <a:pt x="9500" y="3526"/>
                  </a:lnTo>
                  <a:lnTo>
                    <a:pt x="9500" y="3087"/>
                  </a:lnTo>
                  <a:lnTo>
                    <a:pt x="9357" y="2728"/>
                  </a:lnTo>
                  <a:lnTo>
                    <a:pt x="9500" y="2056"/>
                  </a:lnTo>
                  <a:lnTo>
                    <a:pt x="9295" y="1111"/>
                  </a:lnTo>
                  <a:lnTo>
                    <a:pt x="9295" y="484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dirty="0">
                  <a:solidFill>
                    <a:schemeClr val="accent1"/>
                  </a:solidFill>
                  <a:latin typeface="Grand Hotel"/>
                  <a:ea typeface="Grand Hotel"/>
                  <a:cs typeface="Grand Hotel"/>
                  <a:sym typeface="Grand Hotel"/>
                </a:rPr>
                <a:t>Mars</a:t>
              </a:r>
              <a:endParaRPr sz="2500" dirty="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1434" name="Google Shape;1434;p51"/>
            <p:cNvSpPr/>
            <p:nvPr/>
          </p:nvSpPr>
          <p:spPr>
            <a:xfrm rot="227892">
              <a:off x="4135620" y="2768725"/>
              <a:ext cx="872663" cy="550066"/>
            </a:xfrm>
            <a:custGeom>
              <a:avLst/>
              <a:gdLst/>
              <a:ahLst/>
              <a:cxnLst/>
              <a:rect l="l" t="t" r="r" b="b"/>
              <a:pathLst>
                <a:path w="9500" h="4631" extrusionOk="0">
                  <a:moveTo>
                    <a:pt x="0" y="0"/>
                  </a:moveTo>
                  <a:lnTo>
                    <a:pt x="142" y="1407"/>
                  </a:lnTo>
                  <a:lnTo>
                    <a:pt x="0" y="2455"/>
                  </a:lnTo>
                  <a:lnTo>
                    <a:pt x="142" y="3827"/>
                  </a:lnTo>
                  <a:lnTo>
                    <a:pt x="142" y="4630"/>
                  </a:lnTo>
                  <a:lnTo>
                    <a:pt x="9500" y="4556"/>
                  </a:lnTo>
                  <a:lnTo>
                    <a:pt x="9500" y="3571"/>
                  </a:lnTo>
                  <a:lnTo>
                    <a:pt x="9283" y="2164"/>
                  </a:lnTo>
                  <a:lnTo>
                    <a:pt x="9500" y="940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1435" name="Google Shape;1435;p51"/>
            <p:cNvSpPr/>
            <p:nvPr/>
          </p:nvSpPr>
          <p:spPr>
            <a:xfrm rot="-297427">
              <a:off x="6668236" y="2768728"/>
              <a:ext cx="872657" cy="550067"/>
            </a:xfrm>
            <a:custGeom>
              <a:avLst/>
              <a:gdLst/>
              <a:ahLst/>
              <a:cxnLst/>
              <a:rect l="l" t="t" r="r" b="b"/>
              <a:pathLst>
                <a:path w="9500" h="4631" extrusionOk="0">
                  <a:moveTo>
                    <a:pt x="0" y="0"/>
                  </a:moveTo>
                  <a:lnTo>
                    <a:pt x="142" y="1407"/>
                  </a:lnTo>
                  <a:lnTo>
                    <a:pt x="0" y="2455"/>
                  </a:lnTo>
                  <a:lnTo>
                    <a:pt x="142" y="3827"/>
                  </a:lnTo>
                  <a:lnTo>
                    <a:pt x="142" y="4630"/>
                  </a:lnTo>
                  <a:lnTo>
                    <a:pt x="9500" y="4556"/>
                  </a:lnTo>
                  <a:lnTo>
                    <a:pt x="9500" y="3571"/>
                  </a:lnTo>
                  <a:lnTo>
                    <a:pt x="9283" y="2164"/>
                  </a:lnTo>
                  <a:lnTo>
                    <a:pt x="9500" y="940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  <p:sp>
          <p:nvSpPr>
            <p:cNvPr id="1436" name="Google Shape;1436;p51"/>
            <p:cNvSpPr/>
            <p:nvPr/>
          </p:nvSpPr>
          <p:spPr>
            <a:xfrm rot="135795">
              <a:off x="1603020" y="2768725"/>
              <a:ext cx="872638" cy="550069"/>
            </a:xfrm>
            <a:custGeom>
              <a:avLst/>
              <a:gdLst/>
              <a:ahLst/>
              <a:cxnLst/>
              <a:rect l="l" t="t" r="r" b="b"/>
              <a:pathLst>
                <a:path w="9500" h="4631" extrusionOk="0">
                  <a:moveTo>
                    <a:pt x="0" y="0"/>
                  </a:moveTo>
                  <a:lnTo>
                    <a:pt x="142" y="1407"/>
                  </a:lnTo>
                  <a:lnTo>
                    <a:pt x="0" y="2455"/>
                  </a:lnTo>
                  <a:lnTo>
                    <a:pt x="142" y="3827"/>
                  </a:lnTo>
                  <a:lnTo>
                    <a:pt x="142" y="4630"/>
                  </a:lnTo>
                  <a:lnTo>
                    <a:pt x="9500" y="4556"/>
                  </a:lnTo>
                  <a:lnTo>
                    <a:pt x="9500" y="3571"/>
                  </a:lnTo>
                  <a:lnTo>
                    <a:pt x="9283" y="2164"/>
                  </a:lnTo>
                  <a:lnTo>
                    <a:pt x="9500" y="940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>
                <a:solidFill>
                  <a:schemeClr val="accent1"/>
                </a:solidFill>
                <a:latin typeface="Grand Hotel"/>
                <a:ea typeface="Grand Hotel"/>
                <a:cs typeface="Grand Hotel"/>
                <a:sym typeface="Grand Hotel"/>
              </a:endParaRPr>
            </a:p>
          </p:txBody>
        </p:sp>
      </p:grpSp>
      <p:grpSp>
        <p:nvGrpSpPr>
          <p:cNvPr id="1437" name="Google Shape;1437;p51"/>
          <p:cNvGrpSpPr/>
          <p:nvPr/>
        </p:nvGrpSpPr>
        <p:grpSpPr>
          <a:xfrm>
            <a:off x="1852965" y="2858192"/>
            <a:ext cx="372749" cy="370909"/>
            <a:chOff x="-42994575" y="3950300"/>
            <a:chExt cx="319025" cy="317450"/>
          </a:xfrm>
        </p:grpSpPr>
        <p:sp>
          <p:nvSpPr>
            <p:cNvPr id="1438" name="Google Shape;1438;p51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1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1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51"/>
          <p:cNvGrpSpPr/>
          <p:nvPr/>
        </p:nvGrpSpPr>
        <p:grpSpPr>
          <a:xfrm>
            <a:off x="6916101" y="2858485"/>
            <a:ext cx="376926" cy="370324"/>
            <a:chOff x="-40748275" y="3238700"/>
            <a:chExt cx="322600" cy="316950"/>
          </a:xfrm>
        </p:grpSpPr>
        <p:sp>
          <p:nvSpPr>
            <p:cNvPr id="1442" name="Google Shape;1442;p51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1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1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1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1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1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51"/>
          <p:cNvGrpSpPr/>
          <p:nvPr/>
        </p:nvGrpSpPr>
        <p:grpSpPr>
          <a:xfrm>
            <a:off x="4390178" y="2858660"/>
            <a:ext cx="363548" cy="369974"/>
            <a:chOff x="-40372575" y="3604550"/>
            <a:chExt cx="311150" cy="316650"/>
          </a:xfrm>
        </p:grpSpPr>
        <p:sp>
          <p:nvSpPr>
            <p:cNvPr id="1449" name="Google Shape;1449;p51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1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1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2" name="Google Shape;1452;p51"/>
          <p:cNvSpPr txBox="1"/>
          <p:nvPr/>
        </p:nvSpPr>
        <p:spPr>
          <a:xfrm>
            <a:off x="944339" y="3824861"/>
            <a:ext cx="2190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rPr>
              <a:t>U</a:t>
            </a:r>
            <a:r>
              <a:rPr lang="en" dirty="0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rPr>
              <a:t>ntuk hardware sendiri masih sama saja laptop dan smartphone</a:t>
            </a:r>
            <a:endParaRPr dirty="0">
              <a:solidFill>
                <a:schemeClr val="dk2"/>
              </a:solidFill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1453" name="Google Shape;1453;p51"/>
          <p:cNvSpPr txBox="1"/>
          <p:nvPr/>
        </p:nvSpPr>
        <p:spPr>
          <a:xfrm>
            <a:off x="944339" y="3456289"/>
            <a:ext cx="2190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Hardware</a:t>
            </a:r>
            <a:endParaRPr sz="2500" dirty="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sp>
        <p:nvSpPr>
          <p:cNvPr id="1454" name="Google Shape;1454;p51"/>
          <p:cNvSpPr txBox="1"/>
          <p:nvPr/>
        </p:nvSpPr>
        <p:spPr>
          <a:xfrm>
            <a:off x="3476952" y="3824861"/>
            <a:ext cx="2190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rPr>
              <a:t>Venus is the second planet from the Sun</a:t>
            </a:r>
            <a:endParaRPr dirty="0">
              <a:solidFill>
                <a:schemeClr val="dk2"/>
              </a:solidFill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1455" name="Google Shape;1455;p51"/>
          <p:cNvSpPr txBox="1"/>
          <p:nvPr/>
        </p:nvSpPr>
        <p:spPr>
          <a:xfrm>
            <a:off x="3476952" y="3456289"/>
            <a:ext cx="2190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Software</a:t>
            </a:r>
            <a:endParaRPr sz="2500" dirty="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  <p:sp>
        <p:nvSpPr>
          <p:cNvPr id="1456" name="Google Shape;1456;p51"/>
          <p:cNvSpPr txBox="1"/>
          <p:nvPr/>
        </p:nvSpPr>
        <p:spPr>
          <a:xfrm>
            <a:off x="6018970" y="4000131"/>
            <a:ext cx="219000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rPr>
              <a:t>U</a:t>
            </a:r>
            <a:r>
              <a:rPr lang="en" dirty="0">
                <a:solidFill>
                  <a:schemeClr val="dk2"/>
                </a:solidFill>
                <a:latin typeface="Andika"/>
                <a:ea typeface="Andika"/>
                <a:cs typeface="Andika"/>
                <a:sym typeface="Andika"/>
              </a:rPr>
              <a:t>ntuk ini akan menyarankan penambahan admin pada tokonya</a:t>
            </a:r>
            <a:endParaRPr dirty="0">
              <a:solidFill>
                <a:schemeClr val="dk2"/>
              </a:solidFill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1457" name="Google Shape;1457;p51"/>
          <p:cNvSpPr txBox="1"/>
          <p:nvPr/>
        </p:nvSpPr>
        <p:spPr>
          <a:xfrm>
            <a:off x="6009564" y="3456289"/>
            <a:ext cx="2190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B</a:t>
            </a:r>
            <a:r>
              <a:rPr lang="en" sz="2500" dirty="0">
                <a:solidFill>
                  <a:schemeClr val="dk2"/>
                </a:solidFill>
                <a:latin typeface="Grand Hotel"/>
                <a:ea typeface="Grand Hotel"/>
                <a:cs typeface="Grand Hotel"/>
                <a:sym typeface="Grand Hotel"/>
              </a:rPr>
              <a:t>rainware</a:t>
            </a:r>
            <a:endParaRPr sz="2500" dirty="0">
              <a:solidFill>
                <a:schemeClr val="dk2"/>
              </a:solidFill>
              <a:latin typeface="Grand Hotel"/>
              <a:ea typeface="Grand Hotel"/>
              <a:cs typeface="Grand Hotel"/>
              <a:sym typeface="Grand Hote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ntage Photo Album For Education by Slidesgo">
  <a:themeElements>
    <a:clrScheme name="Simple Light">
      <a:dk1>
        <a:srgbClr val="4F493D"/>
      </a:dk1>
      <a:lt1>
        <a:srgbClr val="AFAB85"/>
      </a:lt1>
      <a:dk2>
        <a:srgbClr val="4F493D"/>
      </a:dk2>
      <a:lt2>
        <a:srgbClr val="F8CD7D"/>
      </a:lt2>
      <a:accent1>
        <a:srgbClr val="F9E4C2"/>
      </a:accent1>
      <a:accent2>
        <a:srgbClr val="E4A448"/>
      </a:accent2>
      <a:accent3>
        <a:srgbClr val="9C693D"/>
      </a:accent3>
      <a:accent4>
        <a:srgbClr val="6E9077"/>
      </a:accent4>
      <a:accent5>
        <a:srgbClr val="FFFFFF"/>
      </a:accent5>
      <a:accent6>
        <a:srgbClr val="FFFFFF"/>
      </a:accent6>
      <a:hlink>
        <a:srgbClr val="4F49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Office PowerPoint</Application>
  <PresentationFormat>On-screen Show (16:9)</PresentationFormat>
  <Paragraphs>52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Montserrat</vt:lpstr>
      <vt:lpstr>Arial</vt:lpstr>
      <vt:lpstr>Andika</vt:lpstr>
      <vt:lpstr>Grand Hotel</vt:lpstr>
      <vt:lpstr>Anton</vt:lpstr>
      <vt:lpstr>Vintage Photo Album For Education by Slidesgo</vt:lpstr>
      <vt:lpstr> Requisment Analysis</vt:lpstr>
      <vt:lpstr>Anggota kelompok</vt:lpstr>
      <vt:lpstr>01</vt:lpstr>
      <vt:lpstr>01</vt:lpstr>
      <vt:lpstr> keadaan bisnis</vt:lpstr>
      <vt:lpstr>02</vt:lpstr>
      <vt:lpstr>KEADAAN</vt:lpstr>
      <vt:lpstr>03</vt:lpstr>
      <vt:lpstr>Pengembangan</vt:lpstr>
      <vt:lpstr>04</vt:lpstr>
      <vt:lpstr>Koneksi jaringan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Requisment Analysis</dc:title>
  <cp:lastModifiedBy>bima prayoga</cp:lastModifiedBy>
  <cp:revision>2</cp:revision>
  <dcterms:modified xsi:type="dcterms:W3CDTF">2022-09-20T12:41:42Z</dcterms:modified>
</cp:coreProperties>
</file>